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22"/>
  </p:notesMasterIdLst>
  <p:sldIdLst>
    <p:sldId id="256" r:id="rId5"/>
    <p:sldId id="262" r:id="rId6"/>
    <p:sldId id="260" r:id="rId7"/>
    <p:sldId id="273" r:id="rId8"/>
    <p:sldId id="261" r:id="rId9"/>
    <p:sldId id="264" r:id="rId10"/>
    <p:sldId id="265" r:id="rId11"/>
    <p:sldId id="267" r:id="rId12"/>
    <p:sldId id="268" r:id="rId13"/>
    <p:sldId id="272" r:id="rId14"/>
    <p:sldId id="266" r:id="rId15"/>
    <p:sldId id="275" r:id="rId16"/>
    <p:sldId id="274" r:id="rId17"/>
    <p:sldId id="276" r:id="rId18"/>
    <p:sldId id="269" r:id="rId19"/>
    <p:sldId id="277" r:id="rId20"/>
    <p:sldId id="27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1D70EC"/>
    <a:srgbClr val="3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van den Berg" userId="080ef74e-06cc-4b86-ad9b-3fbf73237a1b" providerId="ADAL" clId="{08AB8535-FF66-458B-9410-E20D4DC090B9}"/>
    <pc:docChg chg="undo custSel addSld delSld modSld sldOrd">
      <pc:chgData name="Jessica van den Berg" userId="080ef74e-06cc-4b86-ad9b-3fbf73237a1b" providerId="ADAL" clId="{08AB8535-FF66-458B-9410-E20D4DC090B9}" dt="2024-05-22T09:53:21.769" v="7489" actId="693"/>
      <pc:docMkLst>
        <pc:docMk/>
      </pc:docMkLst>
      <pc:sldChg chg="del">
        <pc:chgData name="Jessica van den Berg" userId="080ef74e-06cc-4b86-ad9b-3fbf73237a1b" providerId="ADAL" clId="{08AB8535-FF66-458B-9410-E20D4DC090B9}" dt="2024-05-21T09:39:01.586" v="700" actId="47"/>
        <pc:sldMkLst>
          <pc:docMk/>
          <pc:sldMk cId="3419712756" sldId="258"/>
        </pc:sldMkLst>
      </pc:sldChg>
      <pc:sldChg chg="del">
        <pc:chgData name="Jessica van den Berg" userId="080ef74e-06cc-4b86-ad9b-3fbf73237a1b" providerId="ADAL" clId="{08AB8535-FF66-458B-9410-E20D4DC090B9}" dt="2024-05-22T09:27:01.345" v="7061" actId="47"/>
        <pc:sldMkLst>
          <pc:docMk/>
          <pc:sldMk cId="2374448277" sldId="259"/>
        </pc:sldMkLst>
      </pc:sldChg>
      <pc:sldChg chg="addSp delSp modSp mod modTransition modAnim">
        <pc:chgData name="Jessica van den Berg" userId="080ef74e-06cc-4b86-ad9b-3fbf73237a1b" providerId="ADAL" clId="{08AB8535-FF66-458B-9410-E20D4DC090B9}" dt="2024-05-22T08:58:11.468" v="7056" actId="1076"/>
        <pc:sldMkLst>
          <pc:docMk/>
          <pc:sldMk cId="1858482294" sldId="260"/>
        </pc:sldMkLst>
        <pc:spChg chg="mod">
          <ac:chgData name="Jessica van den Berg" userId="080ef74e-06cc-4b86-ad9b-3fbf73237a1b" providerId="ADAL" clId="{08AB8535-FF66-458B-9410-E20D4DC090B9}" dt="2024-05-22T08:57:09.908" v="7045" actId="21"/>
          <ac:spMkLst>
            <pc:docMk/>
            <pc:sldMk cId="1858482294" sldId="260"/>
            <ac:spMk id="10" creationId="{FE3EE540-E354-680F-D176-39DE5F7FBE16}"/>
          </ac:spMkLst>
        </pc:spChg>
        <pc:spChg chg="mod">
          <ac:chgData name="Jessica van den Berg" userId="080ef74e-06cc-4b86-ad9b-3fbf73237a1b" providerId="ADAL" clId="{08AB8535-FF66-458B-9410-E20D4DC090B9}" dt="2024-05-22T08:56:12.975" v="7008" actId="20577"/>
          <ac:spMkLst>
            <pc:docMk/>
            <pc:sldMk cId="1858482294" sldId="260"/>
            <ac:spMk id="11" creationId="{9D901117-31FF-8089-5791-C0C8763B489E}"/>
          </ac:spMkLst>
        </pc:spChg>
        <pc:spChg chg="mod">
          <ac:chgData name="Jessica van den Berg" userId="080ef74e-06cc-4b86-ad9b-3fbf73237a1b" providerId="ADAL" clId="{08AB8535-FF66-458B-9410-E20D4DC090B9}" dt="2024-05-22T08:50:35.572" v="6808" actId="1076"/>
          <ac:spMkLst>
            <pc:docMk/>
            <pc:sldMk cId="1858482294" sldId="260"/>
            <ac:spMk id="12" creationId="{F582991C-7958-6271-D76B-8D6761B08A28}"/>
          </ac:spMkLst>
        </pc:spChg>
        <pc:spChg chg="add mod">
          <ac:chgData name="Jessica van den Berg" userId="080ef74e-06cc-4b86-ad9b-3fbf73237a1b" providerId="ADAL" clId="{08AB8535-FF66-458B-9410-E20D4DC090B9}" dt="2024-05-22T08:58:11.468" v="7056" actId="1076"/>
          <ac:spMkLst>
            <pc:docMk/>
            <pc:sldMk cId="1858482294" sldId="260"/>
            <ac:spMk id="14" creationId="{BA34CCC5-7F3B-0C4D-E6FA-62F65F56077F}"/>
          </ac:spMkLst>
        </pc:spChg>
        <pc:picChg chg="add mod">
          <ac:chgData name="Jessica van den Berg" userId="080ef74e-06cc-4b86-ad9b-3fbf73237a1b" providerId="ADAL" clId="{08AB8535-FF66-458B-9410-E20D4DC090B9}" dt="2024-05-22T08:57:13.075" v="7046" actId="1076"/>
          <ac:picMkLst>
            <pc:docMk/>
            <pc:sldMk cId="1858482294" sldId="260"/>
            <ac:picMk id="13" creationId="{502A9B6D-CB71-86D1-FFEB-DD0E1A1D10B0}"/>
          </ac:picMkLst>
        </pc:picChg>
        <pc:picChg chg="del">
          <ac:chgData name="Jessica van den Berg" userId="080ef74e-06cc-4b86-ad9b-3fbf73237a1b" providerId="ADAL" clId="{08AB8535-FF66-458B-9410-E20D4DC090B9}" dt="2024-05-22T08:40:57.366" v="6340" actId="478"/>
          <ac:picMkLst>
            <pc:docMk/>
            <pc:sldMk cId="1858482294" sldId="260"/>
            <ac:picMk id="3074" creationId="{1BE7C0EE-64A5-AF57-1D70-0918079C6BF0}"/>
          </ac:picMkLst>
        </pc:picChg>
        <pc:picChg chg="add del mod">
          <ac:chgData name="Jessica van den Berg" userId="080ef74e-06cc-4b86-ad9b-3fbf73237a1b" providerId="ADAL" clId="{08AB8535-FF66-458B-9410-E20D4DC090B9}" dt="2024-05-22T08:40:56.845" v="6339" actId="478"/>
          <ac:picMkLst>
            <pc:docMk/>
            <pc:sldMk cId="1858482294" sldId="260"/>
            <ac:picMk id="3076" creationId="{6D7E81AE-8095-D5E1-6FB7-101B1A14645A}"/>
          </ac:picMkLst>
        </pc:picChg>
      </pc:sldChg>
      <pc:sldChg chg="addSp delSp modSp add modTransition modAnim">
        <pc:chgData name="Jessica van den Berg" userId="080ef74e-06cc-4b86-ad9b-3fbf73237a1b" providerId="ADAL" clId="{08AB8535-FF66-458B-9410-E20D4DC090B9}" dt="2024-05-21T12:00:28.564" v="3710"/>
        <pc:sldMkLst>
          <pc:docMk/>
          <pc:sldMk cId="306559941" sldId="261"/>
        </pc:sldMkLst>
        <pc:spChg chg="mod">
          <ac:chgData name="Jessica van den Berg" userId="080ef74e-06cc-4b86-ad9b-3fbf73237a1b" providerId="ADAL" clId="{08AB8535-FF66-458B-9410-E20D4DC090B9}" dt="2024-05-21T09:30:49.247" v="623" actId="20577"/>
          <ac:spMkLst>
            <pc:docMk/>
            <pc:sldMk cId="306559941" sldId="261"/>
            <ac:spMk id="11" creationId="{9D901117-31FF-8089-5791-C0C8763B489E}"/>
          </ac:spMkLst>
        </pc:spChg>
        <pc:spChg chg="mod">
          <ac:chgData name="Jessica van den Berg" userId="080ef74e-06cc-4b86-ad9b-3fbf73237a1b" providerId="ADAL" clId="{08AB8535-FF66-458B-9410-E20D4DC090B9}" dt="2024-05-21T09:31:12.315" v="640" actId="20577"/>
          <ac:spMkLst>
            <pc:docMk/>
            <pc:sldMk cId="306559941" sldId="261"/>
            <ac:spMk id="12" creationId="{F582991C-7958-6271-D76B-8D6761B08A28}"/>
          </ac:spMkLst>
        </pc:spChg>
        <pc:picChg chg="add mod">
          <ac:chgData name="Jessica van den Berg" userId="080ef74e-06cc-4b86-ad9b-3fbf73237a1b" providerId="ADAL" clId="{08AB8535-FF66-458B-9410-E20D4DC090B9}" dt="2024-05-21T09:24:55.737" v="20" actId="14100"/>
          <ac:picMkLst>
            <pc:docMk/>
            <pc:sldMk cId="306559941" sldId="261"/>
            <ac:picMk id="2" creationId="{ED532DFF-13DC-8738-DEEA-4EE1EA64C1E4}"/>
          </ac:picMkLst>
        </pc:picChg>
        <pc:picChg chg="del">
          <ac:chgData name="Jessica van den Berg" userId="080ef74e-06cc-4b86-ad9b-3fbf73237a1b" providerId="ADAL" clId="{08AB8535-FF66-458B-9410-E20D4DC090B9}" dt="2024-05-21T09:25:00.481" v="21" actId="478"/>
          <ac:picMkLst>
            <pc:docMk/>
            <pc:sldMk cId="306559941" sldId="261"/>
            <ac:picMk id="3074" creationId="{1BE7C0EE-64A5-AF57-1D70-0918079C6BF0}"/>
          </ac:picMkLst>
        </pc:picChg>
        <pc:picChg chg="del">
          <ac:chgData name="Jessica van den Berg" userId="080ef74e-06cc-4b86-ad9b-3fbf73237a1b" providerId="ADAL" clId="{08AB8535-FF66-458B-9410-E20D4DC090B9}" dt="2024-05-21T09:24:28.243" v="12" actId="478"/>
          <ac:picMkLst>
            <pc:docMk/>
            <pc:sldMk cId="306559941" sldId="261"/>
            <ac:picMk id="3076" creationId="{6D7E81AE-8095-D5E1-6FB7-101B1A14645A}"/>
          </ac:picMkLst>
        </pc:picChg>
        <pc:picChg chg="add del mod">
          <ac:chgData name="Jessica van den Berg" userId="080ef74e-06cc-4b86-ad9b-3fbf73237a1b" providerId="ADAL" clId="{08AB8535-FF66-458B-9410-E20D4DC090B9}" dt="2024-05-21T11:59:09.478" v="3701" actId="478"/>
          <ac:picMkLst>
            <pc:docMk/>
            <pc:sldMk cId="306559941" sldId="261"/>
            <ac:picMk id="7170" creationId="{EA52C67F-D3D6-A2CA-7D2E-619EA3DFB5AC}"/>
          </ac:picMkLst>
        </pc:picChg>
        <pc:picChg chg="add mod">
          <ac:chgData name="Jessica van den Berg" userId="080ef74e-06cc-4b86-ad9b-3fbf73237a1b" providerId="ADAL" clId="{08AB8535-FF66-458B-9410-E20D4DC090B9}" dt="2024-05-21T11:59:57.520" v="3707" actId="732"/>
          <ac:picMkLst>
            <pc:docMk/>
            <pc:sldMk cId="306559941" sldId="261"/>
            <ac:picMk id="7172" creationId="{2D6210EF-28A7-F578-2B14-F79E0D4DC8B3}"/>
          </ac:picMkLst>
        </pc:picChg>
      </pc:sldChg>
      <pc:sldChg chg="addSp delSp modSp add mod modTransition delAnim modAnim">
        <pc:chgData name="Jessica van den Berg" userId="080ef74e-06cc-4b86-ad9b-3fbf73237a1b" providerId="ADAL" clId="{08AB8535-FF66-458B-9410-E20D4DC090B9}" dt="2024-05-22T08:51:21.057" v="6812" actId="20577"/>
        <pc:sldMkLst>
          <pc:docMk/>
          <pc:sldMk cId="3298315603" sldId="262"/>
        </pc:sldMkLst>
        <pc:spChg chg="del">
          <ac:chgData name="Jessica van den Berg" userId="080ef74e-06cc-4b86-ad9b-3fbf73237a1b" providerId="ADAL" clId="{08AB8535-FF66-458B-9410-E20D4DC090B9}" dt="2024-05-21T09:31:42.246" v="643" actId="478"/>
          <ac:spMkLst>
            <pc:docMk/>
            <pc:sldMk cId="3298315603" sldId="262"/>
            <ac:spMk id="2" creationId="{8B259612-4F90-B0FA-FAD3-F6BAF3C01CCC}"/>
          </ac:spMkLst>
        </pc:spChg>
        <pc:spChg chg="del">
          <ac:chgData name="Jessica van den Berg" userId="080ef74e-06cc-4b86-ad9b-3fbf73237a1b" providerId="ADAL" clId="{08AB8535-FF66-458B-9410-E20D4DC090B9}" dt="2024-05-21T09:31:40.931" v="642" actId="478"/>
          <ac:spMkLst>
            <pc:docMk/>
            <pc:sldMk cId="3298315603" sldId="262"/>
            <ac:spMk id="3" creationId="{F234BADA-058D-285F-EE3A-AEFEE240A10B}"/>
          </ac:spMkLst>
        </pc:spChg>
        <pc:spChg chg="del">
          <ac:chgData name="Jessica van den Berg" userId="080ef74e-06cc-4b86-ad9b-3fbf73237a1b" providerId="ADAL" clId="{08AB8535-FF66-458B-9410-E20D4DC090B9}" dt="2024-05-21T09:31:46.049" v="645" actId="478"/>
          <ac:spMkLst>
            <pc:docMk/>
            <pc:sldMk cId="3298315603" sldId="262"/>
            <ac:spMk id="7" creationId="{708388D0-1A1E-9AD1-959A-15DE56C6391C}"/>
          </ac:spMkLst>
        </pc:spChg>
        <pc:spChg chg="del">
          <ac:chgData name="Jessica van den Berg" userId="080ef74e-06cc-4b86-ad9b-3fbf73237a1b" providerId="ADAL" clId="{08AB8535-FF66-458B-9410-E20D4DC090B9}" dt="2024-05-21T09:31:44.461" v="644" actId="478"/>
          <ac:spMkLst>
            <pc:docMk/>
            <pc:sldMk cId="3298315603" sldId="262"/>
            <ac:spMk id="8" creationId="{CE1C2381-41DF-5EF6-0F9C-A51C96C5855C}"/>
          </ac:spMkLst>
        </pc:spChg>
        <pc:spChg chg="add mod">
          <ac:chgData name="Jessica van den Berg" userId="080ef74e-06cc-4b86-ad9b-3fbf73237a1b" providerId="ADAL" clId="{08AB8535-FF66-458B-9410-E20D4DC090B9}" dt="2024-05-21T09:31:42.246" v="643" actId="478"/>
          <ac:spMkLst>
            <pc:docMk/>
            <pc:sldMk cId="3298315603" sldId="262"/>
            <ac:spMk id="9" creationId="{A4EB4E94-DF4A-1B2E-9F92-1F1C48CF0AAF}"/>
          </ac:spMkLst>
        </pc:spChg>
        <pc:spChg chg="add mod">
          <ac:chgData name="Jessica van den Berg" userId="080ef74e-06cc-4b86-ad9b-3fbf73237a1b" providerId="ADAL" clId="{08AB8535-FF66-458B-9410-E20D4DC090B9}" dt="2024-05-21T09:31:47.930" v="646"/>
          <ac:spMkLst>
            <pc:docMk/>
            <pc:sldMk cId="3298315603" sldId="262"/>
            <ac:spMk id="10" creationId="{9B88CEC6-B66B-D603-6CAF-40ACAF2E6E89}"/>
          </ac:spMkLst>
        </pc:spChg>
        <pc:spChg chg="add mod">
          <ac:chgData name="Jessica van den Berg" userId="080ef74e-06cc-4b86-ad9b-3fbf73237a1b" providerId="ADAL" clId="{08AB8535-FF66-458B-9410-E20D4DC090B9}" dt="2024-05-21T09:36:04.850" v="683" actId="164"/>
          <ac:spMkLst>
            <pc:docMk/>
            <pc:sldMk cId="3298315603" sldId="262"/>
            <ac:spMk id="11" creationId="{44257B94-AEEF-E6E7-CED3-23BAADA0217D}"/>
          </ac:spMkLst>
        </pc:spChg>
        <pc:spChg chg="add mod">
          <ac:chgData name="Jessica van den Berg" userId="080ef74e-06cc-4b86-ad9b-3fbf73237a1b" providerId="ADAL" clId="{08AB8535-FF66-458B-9410-E20D4DC090B9}" dt="2024-05-21T09:32:56.947" v="669"/>
          <ac:spMkLst>
            <pc:docMk/>
            <pc:sldMk cId="3298315603" sldId="262"/>
            <ac:spMk id="12" creationId="{E1D7B107-D646-4277-339E-4294AD65F9DB}"/>
          </ac:spMkLst>
        </pc:spChg>
        <pc:spChg chg="add mod">
          <ac:chgData name="Jessica van den Berg" userId="080ef74e-06cc-4b86-ad9b-3fbf73237a1b" providerId="ADAL" clId="{08AB8535-FF66-458B-9410-E20D4DC090B9}" dt="2024-05-21T09:36:04.850" v="683" actId="164"/>
          <ac:spMkLst>
            <pc:docMk/>
            <pc:sldMk cId="3298315603" sldId="262"/>
            <ac:spMk id="13" creationId="{B6F58470-C72A-2389-6AA3-758DA5149BE5}"/>
          </ac:spMkLst>
        </pc:spChg>
        <pc:spChg chg="add mod">
          <ac:chgData name="Jessica van den Berg" userId="080ef74e-06cc-4b86-ad9b-3fbf73237a1b" providerId="ADAL" clId="{08AB8535-FF66-458B-9410-E20D4DC090B9}" dt="2024-05-22T08:51:21.057" v="6812" actId="20577"/>
          <ac:spMkLst>
            <pc:docMk/>
            <pc:sldMk cId="3298315603" sldId="262"/>
            <ac:spMk id="14" creationId="{8EAB8DF5-32D1-E2BF-6384-96D9AC55D1A6}"/>
          </ac:spMkLst>
        </pc:spChg>
        <pc:grpChg chg="add mod">
          <ac:chgData name="Jessica van den Berg" userId="080ef74e-06cc-4b86-ad9b-3fbf73237a1b" providerId="ADAL" clId="{08AB8535-FF66-458B-9410-E20D4DC090B9}" dt="2024-05-21T09:36:15.424" v="684" actId="164"/>
          <ac:grpSpMkLst>
            <pc:docMk/>
            <pc:sldMk cId="3298315603" sldId="262"/>
            <ac:grpSpMk id="15" creationId="{3092E569-D289-2583-CD3F-A86BF777E1B3}"/>
          </ac:grpSpMkLst>
        </pc:grpChg>
        <pc:grpChg chg="add mod">
          <ac:chgData name="Jessica van den Berg" userId="080ef74e-06cc-4b86-ad9b-3fbf73237a1b" providerId="ADAL" clId="{08AB8535-FF66-458B-9410-E20D4DC090B9}" dt="2024-05-21T09:36:15.424" v="684" actId="164"/>
          <ac:grpSpMkLst>
            <pc:docMk/>
            <pc:sldMk cId="3298315603" sldId="262"/>
            <ac:grpSpMk id="16" creationId="{A609DC82-0F59-374A-6756-8C8646D9D163}"/>
          </ac:grpSpMkLst>
        </pc:grpChg>
        <pc:picChg chg="add mod">
          <ac:chgData name="Jessica van den Berg" userId="080ef74e-06cc-4b86-ad9b-3fbf73237a1b" providerId="ADAL" clId="{08AB8535-FF66-458B-9410-E20D4DC090B9}" dt="2024-05-21T09:36:15.424" v="684" actId="164"/>
          <ac:picMkLst>
            <pc:docMk/>
            <pc:sldMk cId="3298315603" sldId="262"/>
            <ac:picMk id="5122" creationId="{2EC8BA43-7DDC-0348-D1FD-B7796FA0DEB2}"/>
          </ac:picMkLst>
        </pc:picChg>
      </pc:sldChg>
      <pc:sldChg chg="new del">
        <pc:chgData name="Jessica van den Berg" userId="080ef74e-06cc-4b86-ad9b-3fbf73237a1b" providerId="ADAL" clId="{08AB8535-FF66-458B-9410-E20D4DC090B9}" dt="2024-05-22T09:27:03.051" v="7062" actId="47"/>
        <pc:sldMkLst>
          <pc:docMk/>
          <pc:sldMk cId="3810586772" sldId="263"/>
        </pc:sldMkLst>
      </pc:sldChg>
      <pc:sldChg chg="addSp delSp modSp add mod delAnim modAnim">
        <pc:chgData name="Jessica van den Berg" userId="080ef74e-06cc-4b86-ad9b-3fbf73237a1b" providerId="ADAL" clId="{08AB8535-FF66-458B-9410-E20D4DC090B9}" dt="2024-05-22T08:47:35.740" v="6685" actId="20577"/>
        <pc:sldMkLst>
          <pc:docMk/>
          <pc:sldMk cId="3599968621" sldId="264"/>
        </pc:sldMkLst>
        <pc:spChg chg="add mod ord">
          <ac:chgData name="Jessica van den Berg" userId="080ef74e-06cc-4b86-ad9b-3fbf73237a1b" providerId="ADAL" clId="{08AB8535-FF66-458B-9410-E20D4DC090B9}" dt="2024-05-21T09:58:16.820" v="951" actId="1036"/>
          <ac:spMkLst>
            <pc:docMk/>
            <pc:sldMk cId="3599968621" sldId="264"/>
            <ac:spMk id="3" creationId="{4A97F366-32F1-CEA6-55E8-D74474E2C8BA}"/>
          </ac:spMkLst>
        </pc:spChg>
        <pc:spChg chg="mod">
          <ac:chgData name="Jessica van den Berg" userId="080ef74e-06cc-4b86-ad9b-3fbf73237a1b" providerId="ADAL" clId="{08AB8535-FF66-458B-9410-E20D4DC090B9}" dt="2024-05-21T10:09:13.254" v="1327" actId="1076"/>
          <ac:spMkLst>
            <pc:docMk/>
            <pc:sldMk cId="3599968621" sldId="264"/>
            <ac:spMk id="10" creationId="{FE3EE540-E354-680F-D176-39DE5F7FBE16}"/>
          </ac:spMkLst>
        </pc:spChg>
        <pc:spChg chg="mod">
          <ac:chgData name="Jessica van den Berg" userId="080ef74e-06cc-4b86-ad9b-3fbf73237a1b" providerId="ADAL" clId="{08AB8535-FF66-458B-9410-E20D4DC090B9}" dt="2024-05-22T08:47:35.740" v="6685" actId="20577"/>
          <ac:spMkLst>
            <pc:docMk/>
            <pc:sldMk cId="3599968621" sldId="264"/>
            <ac:spMk id="11" creationId="{9D901117-31FF-8089-5791-C0C8763B489E}"/>
          </ac:spMkLst>
        </pc:spChg>
        <pc:spChg chg="del">
          <ac:chgData name="Jessica van den Berg" userId="080ef74e-06cc-4b86-ad9b-3fbf73237a1b" providerId="ADAL" clId="{08AB8535-FF66-458B-9410-E20D4DC090B9}" dt="2024-05-21T09:53:42.529" v="914" actId="478"/>
          <ac:spMkLst>
            <pc:docMk/>
            <pc:sldMk cId="3599968621" sldId="264"/>
            <ac:spMk id="12" creationId="{F582991C-7958-6271-D76B-8D6761B08A28}"/>
          </ac:spMkLst>
        </pc:spChg>
        <pc:spChg chg="add mod ord">
          <ac:chgData name="Jessica van den Berg" userId="080ef74e-06cc-4b86-ad9b-3fbf73237a1b" providerId="ADAL" clId="{08AB8535-FF66-458B-9410-E20D4DC090B9}" dt="2024-05-21T10:05:05.203" v="1000" actId="1076"/>
          <ac:spMkLst>
            <pc:docMk/>
            <pc:sldMk cId="3599968621" sldId="264"/>
            <ac:spMk id="13" creationId="{1F20F467-654A-4025-E7FA-A9D7F886642F}"/>
          </ac:spMkLst>
        </pc:spChg>
        <pc:spChg chg="add mod">
          <ac:chgData name="Jessica van den Berg" userId="080ef74e-06cc-4b86-ad9b-3fbf73237a1b" providerId="ADAL" clId="{08AB8535-FF66-458B-9410-E20D4DC090B9}" dt="2024-05-21T12:21:47.570" v="4325"/>
          <ac:spMkLst>
            <pc:docMk/>
            <pc:sldMk cId="3599968621" sldId="264"/>
            <ac:spMk id="15" creationId="{97CD6CEB-CA5D-E1BB-F6F8-D11EDF4255C6}"/>
          </ac:spMkLst>
        </pc:spChg>
        <pc:spChg chg="add mod">
          <ac:chgData name="Jessica van den Berg" userId="080ef74e-06cc-4b86-ad9b-3fbf73237a1b" providerId="ADAL" clId="{08AB8535-FF66-458B-9410-E20D4DC090B9}" dt="2024-05-21T12:22:04.802" v="4339" actId="1076"/>
          <ac:spMkLst>
            <pc:docMk/>
            <pc:sldMk cId="3599968621" sldId="264"/>
            <ac:spMk id="16" creationId="{CF77EA05-E07D-10AB-64D0-16A71A7D2EAE}"/>
          </ac:spMkLst>
        </pc:spChg>
        <pc:grpChg chg="add mod">
          <ac:chgData name="Jessica van den Berg" userId="080ef74e-06cc-4b86-ad9b-3fbf73237a1b" providerId="ADAL" clId="{08AB8535-FF66-458B-9410-E20D4DC090B9}" dt="2024-05-21T09:58:16.820" v="951" actId="1036"/>
          <ac:grpSpMkLst>
            <pc:docMk/>
            <pc:sldMk cId="3599968621" sldId="264"/>
            <ac:grpSpMk id="4" creationId="{1C8941EB-A36B-A8EA-C75F-AA090DFE6774}"/>
          </ac:grpSpMkLst>
        </pc:grpChg>
        <pc:grpChg chg="add mod">
          <ac:chgData name="Jessica van den Berg" userId="080ef74e-06cc-4b86-ad9b-3fbf73237a1b" providerId="ADAL" clId="{08AB8535-FF66-458B-9410-E20D4DC090B9}" dt="2024-05-21T10:05:05.203" v="1000" actId="1076"/>
          <ac:grpSpMkLst>
            <pc:docMk/>
            <pc:sldMk cId="3599968621" sldId="264"/>
            <ac:grpSpMk id="14" creationId="{E1361747-49FB-168B-21D4-C402EE1EA37E}"/>
          </ac:grpSpMkLst>
        </pc:grpChg>
        <pc:picChg chg="del mod">
          <ac:chgData name="Jessica van den Berg" userId="080ef74e-06cc-4b86-ad9b-3fbf73237a1b" providerId="ADAL" clId="{08AB8535-FF66-458B-9410-E20D4DC090B9}" dt="2024-05-21T09:47:32.973" v="724" actId="478"/>
          <ac:picMkLst>
            <pc:docMk/>
            <pc:sldMk cId="3599968621" sldId="264"/>
            <ac:picMk id="2" creationId="{ED532DFF-13DC-8738-DEEA-4EE1EA64C1E4}"/>
          </ac:picMkLst>
        </pc:picChg>
        <pc:picChg chg="add mod">
          <ac:chgData name="Jessica van den Berg" userId="080ef74e-06cc-4b86-ad9b-3fbf73237a1b" providerId="ADAL" clId="{08AB8535-FF66-458B-9410-E20D4DC090B9}" dt="2024-05-21T09:59:37.842" v="959" actId="1076"/>
          <ac:picMkLst>
            <pc:docMk/>
            <pc:sldMk cId="3599968621" sldId="264"/>
            <ac:picMk id="7" creationId="{F549A684-0229-DB16-A467-1F1AD5442BC5}"/>
          </ac:picMkLst>
        </pc:picChg>
        <pc:picChg chg="add mod">
          <ac:chgData name="Jessica van den Berg" userId="080ef74e-06cc-4b86-ad9b-3fbf73237a1b" providerId="ADAL" clId="{08AB8535-FF66-458B-9410-E20D4DC090B9}" dt="2024-05-21T10:05:05.203" v="1000" actId="1076"/>
          <ac:picMkLst>
            <pc:docMk/>
            <pc:sldMk cId="3599968621" sldId="264"/>
            <ac:picMk id="8" creationId="{B7962E05-B1A7-BD74-C05D-340BD4F6FFCA}"/>
          </ac:picMkLst>
        </pc:picChg>
        <pc:picChg chg="add mod">
          <ac:chgData name="Jessica van den Berg" userId="080ef74e-06cc-4b86-ad9b-3fbf73237a1b" providerId="ADAL" clId="{08AB8535-FF66-458B-9410-E20D4DC090B9}" dt="2024-05-21T09:47:31.009" v="723" actId="1076"/>
          <ac:picMkLst>
            <pc:docMk/>
            <pc:sldMk cId="3599968621" sldId="264"/>
            <ac:picMk id="6146" creationId="{1E388A18-0896-6CA0-0443-44731191D4E3}"/>
          </ac:picMkLst>
        </pc:picChg>
        <pc:picChg chg="add mod">
          <ac:chgData name="Jessica van den Berg" userId="080ef74e-06cc-4b86-ad9b-3fbf73237a1b" providerId="ADAL" clId="{08AB8535-FF66-458B-9410-E20D4DC090B9}" dt="2024-05-21T09:52:58.230" v="910" actId="1035"/>
          <ac:picMkLst>
            <pc:docMk/>
            <pc:sldMk cId="3599968621" sldId="264"/>
            <ac:picMk id="6148" creationId="{C0EC1AD1-AE98-4611-8C87-1B3820903351}"/>
          </ac:picMkLst>
        </pc:picChg>
        <pc:picChg chg="add mod">
          <ac:chgData name="Jessica van den Berg" userId="080ef74e-06cc-4b86-ad9b-3fbf73237a1b" providerId="ADAL" clId="{08AB8535-FF66-458B-9410-E20D4DC090B9}" dt="2024-05-21T09:55:35.185" v="923" actId="1076"/>
          <ac:picMkLst>
            <pc:docMk/>
            <pc:sldMk cId="3599968621" sldId="264"/>
            <ac:picMk id="6150" creationId="{3A5EA7F1-F756-8C78-5E30-B4404112C069}"/>
          </ac:picMkLst>
        </pc:picChg>
        <pc:picChg chg="add mod">
          <ac:chgData name="Jessica van den Berg" userId="080ef74e-06cc-4b86-ad9b-3fbf73237a1b" providerId="ADAL" clId="{08AB8535-FF66-458B-9410-E20D4DC090B9}" dt="2024-05-21T09:58:16.820" v="951" actId="1036"/>
          <ac:picMkLst>
            <pc:docMk/>
            <pc:sldMk cId="3599968621" sldId="264"/>
            <ac:picMk id="6152" creationId="{30C9D9A2-3144-E62D-3801-CB72C2E84D97}"/>
          </ac:picMkLst>
        </pc:picChg>
        <pc:picChg chg="add mod">
          <ac:chgData name="Jessica van den Berg" userId="080ef74e-06cc-4b86-ad9b-3fbf73237a1b" providerId="ADAL" clId="{08AB8535-FF66-458B-9410-E20D4DC090B9}" dt="2024-05-21T10:09:28.066" v="1332" actId="1076"/>
          <ac:picMkLst>
            <pc:docMk/>
            <pc:sldMk cId="3599968621" sldId="264"/>
            <ac:picMk id="6154" creationId="{CFB44936-2937-8A1D-AF41-07DA517CADD0}"/>
          </ac:picMkLst>
        </pc:picChg>
      </pc:sldChg>
      <pc:sldChg chg="addSp delSp modSp add mod ord modAnim">
        <pc:chgData name="Jessica van den Berg" userId="080ef74e-06cc-4b86-ad9b-3fbf73237a1b" providerId="ADAL" clId="{08AB8535-FF66-458B-9410-E20D4DC090B9}" dt="2024-05-21T12:25:07.321" v="4416" actId="1076"/>
        <pc:sldMkLst>
          <pc:docMk/>
          <pc:sldMk cId="2474824670" sldId="265"/>
        </pc:sldMkLst>
        <pc:spChg chg="mod">
          <ac:chgData name="Jessica van den Berg" userId="080ef74e-06cc-4b86-ad9b-3fbf73237a1b" providerId="ADAL" clId="{08AB8535-FF66-458B-9410-E20D4DC090B9}" dt="2024-05-21T12:25:03.977" v="4415" actId="1076"/>
          <ac:spMkLst>
            <pc:docMk/>
            <pc:sldMk cId="2474824670" sldId="265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1:25:20.820" v="1885" actId="165"/>
          <ac:spMkLst>
            <pc:docMk/>
            <pc:sldMk cId="2474824670" sldId="265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23:11.796" v="4353" actId="20577"/>
          <ac:spMkLst>
            <pc:docMk/>
            <pc:sldMk cId="2474824670" sldId="265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1T12:24:22.563" v="4399" actId="20577"/>
          <ac:spMkLst>
            <pc:docMk/>
            <pc:sldMk cId="2474824670" sldId="265"/>
            <ac:spMk id="14" creationId="{8EAB8DF5-32D1-E2BF-6384-96D9AC55D1A6}"/>
          </ac:spMkLst>
        </pc:spChg>
        <pc:spChg chg="add mod">
          <ac:chgData name="Jessica van den Berg" userId="080ef74e-06cc-4b86-ad9b-3fbf73237a1b" providerId="ADAL" clId="{08AB8535-FF66-458B-9410-E20D4DC090B9}" dt="2024-05-21T12:25:07.321" v="4416" actId="1076"/>
          <ac:spMkLst>
            <pc:docMk/>
            <pc:sldMk cId="2474824670" sldId="265"/>
            <ac:spMk id="17" creationId="{244FB3A4-BD07-63B4-B8CE-63D160844413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3" creationId="{FE84E7FF-83A7-EEA4-1AED-189DFC6D4AFA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4" creationId="{3726C634-89E4-4BBC-1DCC-036CC1132AFD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5" creationId="{839A7C87-5198-BD72-E895-332BB5E50020}"/>
          </ac:spMkLst>
        </pc:spChg>
        <pc:spChg chg="add mod">
          <ac:chgData name="Jessica van den Berg" userId="080ef74e-06cc-4b86-ad9b-3fbf73237a1b" providerId="ADAL" clId="{08AB8535-FF66-458B-9410-E20D4DC090B9}" dt="2024-05-21T11:55:07.894" v="3560" actId="164"/>
          <ac:spMkLst>
            <pc:docMk/>
            <pc:sldMk cId="2474824670" sldId="265"/>
            <ac:spMk id="26" creationId="{1ACFE461-0D2B-EEEB-7551-EBD59E8B61DB}"/>
          </ac:spMkLst>
        </pc:spChg>
        <pc:grpChg chg="add del mod">
          <ac:chgData name="Jessica van den Berg" userId="080ef74e-06cc-4b86-ad9b-3fbf73237a1b" providerId="ADAL" clId="{08AB8535-FF66-458B-9410-E20D4DC090B9}" dt="2024-05-21T11:50:41.759" v="3456" actId="478"/>
          <ac:grpSpMkLst>
            <pc:docMk/>
            <pc:sldMk cId="2474824670" sldId="265"/>
            <ac:grpSpMk id="2" creationId="{CA841BDB-AFED-E88A-7C4D-7CD96DE390A3}"/>
          </ac:grpSpMkLst>
        </pc:grpChg>
        <pc:grpChg chg="mod topLvl">
          <ac:chgData name="Jessica van den Berg" userId="080ef74e-06cc-4b86-ad9b-3fbf73237a1b" providerId="ADAL" clId="{08AB8535-FF66-458B-9410-E20D4DC090B9}" dt="2024-05-21T11:25:20.820" v="1885" actId="165"/>
          <ac:grpSpMkLst>
            <pc:docMk/>
            <pc:sldMk cId="2474824670" sldId="265"/>
            <ac:grpSpMk id="15" creationId="{3092E569-D289-2583-CD3F-A86BF777E1B3}"/>
          </ac:grpSpMkLst>
        </pc:grpChg>
        <pc:grpChg chg="del mod">
          <ac:chgData name="Jessica van den Berg" userId="080ef74e-06cc-4b86-ad9b-3fbf73237a1b" providerId="ADAL" clId="{08AB8535-FF66-458B-9410-E20D4DC090B9}" dt="2024-05-21T11:25:20.820" v="1885" actId="165"/>
          <ac:grpSpMkLst>
            <pc:docMk/>
            <pc:sldMk cId="2474824670" sldId="265"/>
            <ac:grpSpMk id="16" creationId="{A609DC82-0F59-374A-6756-8C8646D9D163}"/>
          </ac:grpSpMkLst>
        </pc:grpChg>
        <pc:grpChg chg="add mod">
          <ac:chgData name="Jessica van den Berg" userId="080ef74e-06cc-4b86-ad9b-3fbf73237a1b" providerId="ADAL" clId="{08AB8535-FF66-458B-9410-E20D4DC090B9}" dt="2024-05-21T11:56:11.252" v="3572" actId="164"/>
          <ac:grpSpMkLst>
            <pc:docMk/>
            <pc:sldMk cId="2474824670" sldId="265"/>
            <ac:grpSpMk id="27" creationId="{168E2E42-18D8-526C-82F1-BE559A45AC16}"/>
          </ac:grpSpMkLst>
        </pc:grpChg>
        <pc:grpChg chg="add mod">
          <ac:chgData name="Jessica van den Berg" userId="080ef74e-06cc-4b86-ad9b-3fbf73237a1b" providerId="ADAL" clId="{08AB8535-FF66-458B-9410-E20D4DC090B9}" dt="2024-05-21T11:56:11.252" v="3572" actId="164"/>
          <ac:grpSpMkLst>
            <pc:docMk/>
            <pc:sldMk cId="2474824670" sldId="265"/>
            <ac:grpSpMk id="28" creationId="{5B979795-2217-02D3-2CA0-A4A80690AAF8}"/>
          </ac:grpSpMkLst>
        </pc:grpChg>
        <pc:grpChg chg="add mod">
          <ac:chgData name="Jessica van den Berg" userId="080ef74e-06cc-4b86-ad9b-3fbf73237a1b" providerId="ADAL" clId="{08AB8535-FF66-458B-9410-E20D4DC090B9}" dt="2024-05-21T11:56:22.455" v="3575" actId="1076"/>
          <ac:grpSpMkLst>
            <pc:docMk/>
            <pc:sldMk cId="2474824670" sldId="265"/>
            <ac:grpSpMk id="29" creationId="{CA841BDB-AFED-E88A-7C4D-7CD96DE390A3}"/>
          </ac:grpSpMkLst>
        </pc:grpChg>
        <pc:grpChg chg="add del mod">
          <ac:chgData name="Jessica van den Berg" userId="080ef74e-06cc-4b86-ad9b-3fbf73237a1b" providerId="ADAL" clId="{08AB8535-FF66-458B-9410-E20D4DC090B9}" dt="2024-05-21T11:56:12.684" v="3573" actId="21"/>
          <ac:grpSpMkLst>
            <pc:docMk/>
            <pc:sldMk cId="2474824670" sldId="265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3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4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7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8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49:54.655" v="3442" actId="1076"/>
          <ac:picMkLst>
            <pc:docMk/>
            <pc:sldMk cId="2474824670" sldId="265"/>
            <ac:picMk id="12" creationId="{654CA606-C6AC-2994-02EA-21844740DD43}"/>
          </ac:picMkLst>
        </pc:picChg>
        <pc:picChg chg="add mod">
          <ac:chgData name="Jessica van den Berg" userId="080ef74e-06cc-4b86-ad9b-3fbf73237a1b" providerId="ADAL" clId="{08AB8535-FF66-458B-9410-E20D4DC090B9}" dt="2024-05-21T11:55:07.894" v="3560" actId="164"/>
          <ac:picMkLst>
            <pc:docMk/>
            <pc:sldMk cId="2474824670" sldId="265"/>
            <ac:picMk id="18" creationId="{A9705CF6-489F-7C2F-81AF-660CDD85300A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19" creationId="{62361E49-A197-ACD9-16F9-439A48C4E9C3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0" creationId="{420AA2D6-4CEB-5519-4D58-826294F840F1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1" creationId="{CBBCECBB-B6BB-96E5-6776-BF6C4012B4E2}"/>
          </ac:picMkLst>
        </pc:picChg>
        <pc:picChg chg="add mod">
          <ac:chgData name="Jessica van den Berg" userId="080ef74e-06cc-4b86-ad9b-3fbf73237a1b" providerId="ADAL" clId="{08AB8535-FF66-458B-9410-E20D4DC090B9}" dt="2024-05-21T11:55:46.145" v="3568" actId="1076"/>
          <ac:picMkLst>
            <pc:docMk/>
            <pc:sldMk cId="2474824670" sldId="265"/>
            <ac:picMk id="22" creationId="{68E78191-0CC6-7F58-286F-45FEBE4D6850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0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1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2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3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56:22.455" v="3575" actId="1076"/>
          <ac:picMkLst>
            <pc:docMk/>
            <pc:sldMk cId="2474824670" sldId="265"/>
            <ac:picMk id="34" creationId="{654CA606-C6AC-2994-02EA-21844740DD43}"/>
          </ac:picMkLst>
        </pc:picChg>
        <pc:picChg chg="del mod topLvl">
          <ac:chgData name="Jessica van den Berg" userId="080ef74e-06cc-4b86-ad9b-3fbf73237a1b" providerId="ADAL" clId="{08AB8535-FF66-458B-9410-E20D4DC090B9}" dt="2024-05-21T11:31:27.864" v="2150" actId="478"/>
          <ac:picMkLst>
            <pc:docMk/>
            <pc:sldMk cId="2474824670" sldId="265"/>
            <ac:picMk id="5122" creationId="{2EC8BA43-7DDC-0348-D1FD-B7796FA0DEB2}"/>
          </ac:picMkLst>
        </pc:picChg>
      </pc:sldChg>
      <pc:sldChg chg="addSp delSp modSp add mod delAnim modAnim">
        <pc:chgData name="Jessica van den Berg" userId="080ef74e-06cc-4b86-ad9b-3fbf73237a1b" providerId="ADAL" clId="{08AB8535-FF66-458B-9410-E20D4DC090B9}" dt="2024-05-22T09:38:59.674" v="7423"/>
        <pc:sldMkLst>
          <pc:docMk/>
          <pc:sldMk cId="879745360" sldId="266"/>
        </pc:sldMkLst>
        <pc:spChg chg="mod">
          <ac:chgData name="Jessica van den Berg" userId="080ef74e-06cc-4b86-ad9b-3fbf73237a1b" providerId="ADAL" clId="{08AB8535-FF66-458B-9410-E20D4DC090B9}" dt="2024-05-21T11:40:21.662" v="2557" actId="1076"/>
          <ac:spMkLst>
            <pc:docMk/>
            <pc:sldMk cId="879745360" sldId="266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8:33:02.229" v="6161" actId="1076"/>
          <ac:spMkLst>
            <pc:docMk/>
            <pc:sldMk cId="879745360" sldId="266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9:04:23.844" v="7060" actId="115"/>
          <ac:spMkLst>
            <pc:docMk/>
            <pc:sldMk cId="879745360" sldId="266"/>
            <ac:spMk id="13" creationId="{B6F58470-C72A-2389-6AA3-758DA5149BE5}"/>
          </ac:spMkLst>
        </pc:spChg>
        <pc:spChg chg="del mod">
          <ac:chgData name="Jessica van den Berg" userId="080ef74e-06cc-4b86-ad9b-3fbf73237a1b" providerId="ADAL" clId="{08AB8535-FF66-458B-9410-E20D4DC090B9}" dt="2024-05-22T09:38:16.888" v="7406" actId="478"/>
          <ac:spMkLst>
            <pc:docMk/>
            <pc:sldMk cId="879745360" sldId="266"/>
            <ac:spMk id="14" creationId="{8EAB8DF5-32D1-E2BF-6384-96D9AC55D1A6}"/>
          </ac:spMkLst>
        </pc:spChg>
        <pc:spChg chg="del">
          <ac:chgData name="Jessica van den Berg" userId="080ef74e-06cc-4b86-ad9b-3fbf73237a1b" providerId="ADAL" clId="{08AB8535-FF66-458B-9410-E20D4DC090B9}" dt="2024-05-21T11:43:12.690" v="2880" actId="478"/>
          <ac:spMkLst>
            <pc:docMk/>
            <pc:sldMk cId="879745360" sldId="266"/>
            <ac:spMk id="17" creationId="{244FB3A4-BD07-63B4-B8CE-63D160844413}"/>
          </ac:spMkLst>
        </pc:spChg>
        <pc:spChg chg="add mod">
          <ac:chgData name="Jessica van den Berg" userId="080ef74e-06cc-4b86-ad9b-3fbf73237a1b" providerId="ADAL" clId="{08AB8535-FF66-458B-9410-E20D4DC090B9}" dt="2024-05-22T09:38:45.139" v="7422" actId="1076"/>
          <ac:spMkLst>
            <pc:docMk/>
            <pc:sldMk cId="879745360" sldId="266"/>
            <ac:spMk id="21" creationId="{1699660E-460C-CB0D-E9EE-A4B313796FBD}"/>
          </ac:spMkLst>
        </pc:spChg>
        <pc:grpChg chg="del mod">
          <ac:chgData name="Jessica van den Berg" userId="080ef74e-06cc-4b86-ad9b-3fbf73237a1b" providerId="ADAL" clId="{08AB8535-FF66-458B-9410-E20D4DC090B9}" dt="2024-05-21T11:38:13.462" v="2449" actId="478"/>
          <ac:grpSpMkLst>
            <pc:docMk/>
            <pc:sldMk cId="879745360" sldId="266"/>
            <ac:grpSpMk id="2" creationId="{CA841BDB-AFED-E88A-7C4D-7CD96DE390A3}"/>
          </ac:grpSpMkLst>
        </pc:grp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3" creationId="{10778A6C-A757-7EF3-815C-3F5F9551BB7C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4" creationId="{55A98D07-DFCA-D3C3-2DED-57335201CA49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7" creationId="{9C1124C1-08B4-EE74-CAE0-8914E9373A1A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8" creationId="{3BBFF07D-255B-745B-B5F2-7D73710F15A5}"/>
          </ac:picMkLst>
        </pc:picChg>
        <pc:picChg chg="mod">
          <ac:chgData name="Jessica van den Berg" userId="080ef74e-06cc-4b86-ad9b-3fbf73237a1b" providerId="ADAL" clId="{08AB8535-FF66-458B-9410-E20D4DC090B9}" dt="2024-05-21T11:38:12.293" v="2448" actId="1076"/>
          <ac:picMkLst>
            <pc:docMk/>
            <pc:sldMk cId="879745360" sldId="266"/>
            <ac:picMk id="12" creationId="{654CA606-C6AC-2994-02EA-21844740DD43}"/>
          </ac:picMkLst>
        </pc:picChg>
        <pc:cxnChg chg="add mod">
          <ac:chgData name="Jessica van den Berg" userId="080ef74e-06cc-4b86-ad9b-3fbf73237a1b" providerId="ADAL" clId="{08AB8535-FF66-458B-9410-E20D4DC090B9}" dt="2024-05-22T09:38:28.156" v="7407" actId="1076"/>
          <ac:cxnSpMkLst>
            <pc:docMk/>
            <pc:sldMk cId="879745360" sldId="266"/>
            <ac:cxnSpMk id="18" creationId="{3704EB26-4B8E-DF3A-DF8C-7F287BC80F03}"/>
          </ac:cxnSpMkLst>
        </pc:cxnChg>
      </pc:sldChg>
      <pc:sldChg chg="addSp delSp modSp add mod addAnim delAnim modAnim">
        <pc:chgData name="Jessica van den Berg" userId="080ef74e-06cc-4b86-ad9b-3fbf73237a1b" providerId="ADAL" clId="{08AB8535-FF66-458B-9410-E20D4DC090B9}" dt="2024-05-22T08:23:56.931" v="6151" actId="1076"/>
        <pc:sldMkLst>
          <pc:docMk/>
          <pc:sldMk cId="3002605243" sldId="267"/>
        </pc:sldMkLst>
        <pc:spChg chg="mod">
          <ac:chgData name="Jessica van den Berg" userId="080ef74e-06cc-4b86-ad9b-3fbf73237a1b" providerId="ADAL" clId="{08AB8535-FF66-458B-9410-E20D4DC090B9}" dt="2024-05-21T11:48:28.833" v="3392" actId="5793"/>
          <ac:spMkLst>
            <pc:docMk/>
            <pc:sldMk cId="3002605243" sldId="267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19:14.661" v="4318" actId="20577"/>
          <ac:spMkLst>
            <pc:docMk/>
            <pc:sldMk cId="3002605243" sldId="267"/>
            <ac:spMk id="13" creationId="{B6F58470-C72A-2389-6AA3-758DA5149BE5}"/>
          </ac:spMkLst>
        </pc:spChg>
        <pc:spChg chg="add del mod">
          <ac:chgData name="Jessica van den Berg" userId="080ef74e-06cc-4b86-ad9b-3fbf73237a1b" providerId="ADAL" clId="{08AB8535-FF66-458B-9410-E20D4DC090B9}" dt="2024-05-21T11:49:34.992" v="3441" actId="1076"/>
          <ac:spMkLst>
            <pc:docMk/>
            <pc:sldMk cId="3002605243" sldId="267"/>
            <ac:spMk id="14" creationId="{8EAB8DF5-32D1-E2BF-6384-96D9AC55D1A6}"/>
          </ac:spMkLst>
        </pc:spChg>
        <pc:spChg chg="del mod">
          <ac:chgData name="Jessica van den Berg" userId="080ef74e-06cc-4b86-ad9b-3fbf73237a1b" providerId="ADAL" clId="{08AB8535-FF66-458B-9410-E20D4DC090B9}" dt="2024-05-21T13:37:48.279" v="5806" actId="478"/>
          <ac:spMkLst>
            <pc:docMk/>
            <pc:sldMk cId="3002605243" sldId="267"/>
            <ac:spMk id="17" creationId="{244FB3A4-BD07-63B4-B8CE-63D160844413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2:08:35.184" v="3794" actId="1076"/>
          <ac:spMkLst>
            <pc:docMk/>
            <pc:sldMk cId="3002605243" sldId="267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2:19:47.297" v="4321" actId="1076"/>
          <ac:spMkLst>
            <pc:docMk/>
            <pc:sldMk cId="3002605243" sldId="267"/>
            <ac:spMk id="26" creationId="{1ACFE461-0D2B-EEEB-7551-EBD59E8B61DB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7" creationId="{23DDE3CF-3631-A1B5-1F41-61E9FDF354E7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8" creationId="{7CF818F6-39AD-588A-BB88-0C282093EC8B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39" creationId="{C3C60576-681A-C5F2-CBD0-4086AB90ED26}"/>
          </ac:spMkLst>
        </pc:spChg>
        <pc:spChg chg="mod">
          <ac:chgData name="Jessica van den Berg" userId="080ef74e-06cc-4b86-ad9b-3fbf73237a1b" providerId="ADAL" clId="{08AB8535-FF66-458B-9410-E20D4DC090B9}" dt="2024-05-21T13:37:33.457" v="5805"/>
          <ac:spMkLst>
            <pc:docMk/>
            <pc:sldMk cId="3002605243" sldId="267"/>
            <ac:spMk id="40" creationId="{FC5998BC-CF9B-114C-E2A4-E92052D26FDA}"/>
          </ac:spMkLst>
        </pc:spChg>
        <pc:spChg chg="add mod">
          <ac:chgData name="Jessica van den Berg" userId="080ef74e-06cc-4b86-ad9b-3fbf73237a1b" providerId="ADAL" clId="{08AB8535-FF66-458B-9410-E20D4DC090B9}" dt="2024-05-22T08:23:56.931" v="6151" actId="1076"/>
          <ac:spMkLst>
            <pc:docMk/>
            <pc:sldMk cId="3002605243" sldId="267"/>
            <ac:spMk id="41" creationId="{5721445C-0DD4-03DE-11A0-423F3BE24402}"/>
          </ac:spMkLst>
        </pc:spChg>
        <pc:grpChg chg="del">
          <ac:chgData name="Jessica van den Berg" userId="080ef74e-06cc-4b86-ad9b-3fbf73237a1b" providerId="ADAL" clId="{08AB8535-FF66-458B-9410-E20D4DC090B9}" dt="2024-05-21T11:56:02.776" v="3569" actId="21"/>
          <ac:grpSpMkLst>
            <pc:docMk/>
            <pc:sldMk cId="3002605243" sldId="267"/>
            <ac:grpSpMk id="2" creationId="{CA841BDB-AFED-E88A-7C4D-7CD96DE390A3}"/>
          </ac:grpSpMkLst>
        </pc:grpChg>
        <pc:grpChg chg="add 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16" creationId="{C15763BC-93AD-468D-B279-BCEE70E0AE10}"/>
          </ac:grpSpMkLst>
        </pc:grpChg>
        <pc:grpChg chg="mod">
          <ac:chgData name="Jessica van den Berg" userId="080ef74e-06cc-4b86-ad9b-3fbf73237a1b" providerId="ADAL" clId="{08AB8535-FF66-458B-9410-E20D4DC090B9}" dt="2024-05-21T12:08:35.184" v="3794" actId="1076"/>
          <ac:grpSpMkLst>
            <pc:docMk/>
            <pc:sldMk cId="3002605243" sldId="267"/>
            <ac:grpSpMk id="27" creationId="{168E2E42-18D8-526C-82F1-BE559A45AC16}"/>
          </ac:grpSpMkLst>
        </pc:grpChg>
        <pc:grpChg chg="mod">
          <ac:chgData name="Jessica van den Berg" userId="080ef74e-06cc-4b86-ad9b-3fbf73237a1b" providerId="ADAL" clId="{08AB8535-FF66-458B-9410-E20D4DC090B9}" dt="2024-05-21T12:08:35.184" v="3794" actId="1076"/>
          <ac:grpSpMkLst>
            <pc:docMk/>
            <pc:sldMk cId="3002605243" sldId="267"/>
            <ac:grpSpMk id="28" creationId="{5B979795-2217-02D3-2CA0-A4A80690AAF8}"/>
          </ac:grpSpMkLst>
        </pc:grpChg>
        <pc:grpChg chg="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29" creationId="{61D0DD5B-E1B9-B774-E20C-6AC5D99322D5}"/>
          </ac:grpSpMkLst>
        </pc:grpChg>
        <pc:grpChg chg="mod">
          <ac:chgData name="Jessica van den Berg" userId="080ef74e-06cc-4b86-ad9b-3fbf73237a1b" providerId="ADAL" clId="{08AB8535-FF66-458B-9410-E20D4DC090B9}" dt="2024-05-21T13:37:33.457" v="5805"/>
          <ac:grpSpMkLst>
            <pc:docMk/>
            <pc:sldMk cId="3002605243" sldId="267"/>
            <ac:grpSpMk id="30" creationId="{76995555-4140-036C-4901-EC953491E9C9}"/>
          </ac:grpSpMkLst>
        </pc:grpChg>
        <pc:grpChg chg="add del mod">
          <ac:chgData name="Jessica van den Berg" userId="080ef74e-06cc-4b86-ad9b-3fbf73237a1b" providerId="ADAL" clId="{08AB8535-FF66-458B-9410-E20D4DC090B9}" dt="2024-05-21T13:37:30.779" v="5804" actId="478"/>
          <ac:grpSpMkLst>
            <pc:docMk/>
            <pc:sldMk cId="3002605243" sldId="267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18" creationId="{A9705CF6-489F-7C2F-81AF-660CDD85300A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19" creationId="{62361E49-A197-ACD9-16F9-439A48C4E9C3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0" creationId="{420AA2D6-4CEB-5519-4D58-826294F840F1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1" creationId="{CBBCECBB-B6BB-96E5-6776-BF6C4012B4E2}"/>
          </ac:picMkLst>
        </pc:picChg>
        <pc:picChg chg="mod">
          <ac:chgData name="Jessica van den Berg" userId="080ef74e-06cc-4b86-ad9b-3fbf73237a1b" providerId="ADAL" clId="{08AB8535-FF66-458B-9410-E20D4DC090B9}" dt="2024-05-21T12:08:35.184" v="3794" actId="1076"/>
          <ac:picMkLst>
            <pc:docMk/>
            <pc:sldMk cId="3002605243" sldId="267"/>
            <ac:picMk id="22" creationId="{68E78191-0CC6-7F58-286F-45FEBE4D6850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1" creationId="{B0F38A3A-A37D-E473-6AA9-231F72B4F6F9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2" creationId="{FC3FBA6E-1BAF-8B21-2D08-78C2DD6B3F8A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3" creationId="{50F9D6C2-4FA6-BCE3-3456-A09C2C76528A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4" creationId="{E0CF1490-8613-71A5-7746-59430795D73B}"/>
          </ac:picMkLst>
        </pc:picChg>
        <pc:picChg chg="mod">
          <ac:chgData name="Jessica van den Berg" userId="080ef74e-06cc-4b86-ad9b-3fbf73237a1b" providerId="ADAL" clId="{08AB8535-FF66-458B-9410-E20D4DC090B9}" dt="2024-05-21T13:37:33.457" v="5805"/>
          <ac:picMkLst>
            <pc:docMk/>
            <pc:sldMk cId="3002605243" sldId="267"/>
            <ac:picMk id="36" creationId="{D6D3E406-7C30-F362-2C29-2419C67BDFA3}"/>
          </ac:picMkLst>
        </pc:picChg>
      </pc:sldChg>
      <pc:sldChg chg="addSp delSp modSp add mod delAnim modAnim">
        <pc:chgData name="Jessica van den Berg" userId="080ef74e-06cc-4b86-ad9b-3fbf73237a1b" providerId="ADAL" clId="{08AB8535-FF66-458B-9410-E20D4DC090B9}" dt="2024-05-22T08:24:40.651" v="6152" actId="1076"/>
        <pc:sldMkLst>
          <pc:docMk/>
          <pc:sldMk cId="632635189" sldId="268"/>
        </pc:sldMkLst>
        <pc:spChg chg="add mod">
          <ac:chgData name="Jessica van den Berg" userId="080ef74e-06cc-4b86-ad9b-3fbf73237a1b" providerId="ADAL" clId="{08AB8535-FF66-458B-9410-E20D4DC090B9}" dt="2024-05-21T12:13:30.910" v="4224" actId="207"/>
          <ac:spMkLst>
            <pc:docMk/>
            <pc:sldMk cId="632635189" sldId="268"/>
            <ac:spMk id="2" creationId="{0914C8FA-588B-974C-047F-9241971D9AD8}"/>
          </ac:spMkLst>
        </pc:spChg>
        <pc:spChg chg="add mod">
          <ac:chgData name="Jessica van den Berg" userId="080ef74e-06cc-4b86-ad9b-3fbf73237a1b" providerId="ADAL" clId="{08AB8535-FF66-458B-9410-E20D4DC090B9}" dt="2024-05-21T12:13:52.921" v="4228" actId="1076"/>
          <ac:spMkLst>
            <pc:docMk/>
            <pc:sldMk cId="632635189" sldId="268"/>
            <ac:spMk id="3" creationId="{6EBFE6B4-2D71-7B51-C7B5-EFFB1EDC9AE2}"/>
          </ac:spMkLst>
        </pc:spChg>
        <pc:spChg chg="mod">
          <ac:chgData name="Jessica van den Berg" userId="080ef74e-06cc-4b86-ad9b-3fbf73237a1b" providerId="ADAL" clId="{08AB8535-FF66-458B-9410-E20D4DC090B9}" dt="2024-05-21T12:11:37.413" v="4062" actId="1076"/>
          <ac:spMkLst>
            <pc:docMk/>
            <pc:sldMk cId="632635189" sldId="268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2:09:06.278" v="3838" actId="20577"/>
          <ac:spMkLst>
            <pc:docMk/>
            <pc:sldMk cId="632635189" sldId="268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1T12:29:53.775" v="4602" actId="115"/>
          <ac:spMkLst>
            <pc:docMk/>
            <pc:sldMk cId="632635189" sldId="268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1T12:11:34.448" v="4060" actId="478"/>
          <ac:spMkLst>
            <pc:docMk/>
            <pc:sldMk cId="632635189" sldId="268"/>
            <ac:spMk id="14" creationId="{8EAB8DF5-32D1-E2BF-6384-96D9AC55D1A6}"/>
          </ac:spMkLst>
        </pc:spChg>
        <pc:spChg chg="del">
          <ac:chgData name="Jessica van den Berg" userId="080ef74e-06cc-4b86-ad9b-3fbf73237a1b" providerId="ADAL" clId="{08AB8535-FF66-458B-9410-E20D4DC090B9}" dt="2024-05-21T12:16:34.957" v="4250" actId="478"/>
          <ac:spMkLst>
            <pc:docMk/>
            <pc:sldMk cId="632635189" sldId="268"/>
            <ac:spMk id="17" creationId="{244FB3A4-BD07-63B4-B8CE-63D160844413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2:16:46.345" v="4253" actId="1076"/>
          <ac:spMkLst>
            <pc:docMk/>
            <pc:sldMk cId="632635189" sldId="268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2:19:59.090" v="4323" actId="1076"/>
          <ac:spMkLst>
            <pc:docMk/>
            <pc:sldMk cId="632635189" sldId="268"/>
            <ac:spMk id="26" creationId="{1ACFE461-0D2B-EEEB-7551-EBD59E8B61DB}"/>
          </ac:spMkLst>
        </pc:spChg>
        <pc:spChg chg="add mod">
          <ac:chgData name="Jessica van den Berg" userId="080ef74e-06cc-4b86-ad9b-3fbf73237a1b" providerId="ADAL" clId="{08AB8535-FF66-458B-9410-E20D4DC090B9}" dt="2024-05-22T08:24:40.651" v="6152" actId="1076"/>
          <ac:spMkLst>
            <pc:docMk/>
            <pc:sldMk cId="632635189" sldId="268"/>
            <ac:spMk id="36" creationId="{8A1D213C-76B7-9292-FEF9-69156D061E33}"/>
          </ac:spMkLst>
        </pc:spChg>
        <pc:grpChg chg="mod">
          <ac:chgData name="Jessica van den Berg" userId="080ef74e-06cc-4b86-ad9b-3fbf73237a1b" providerId="ADAL" clId="{08AB8535-FF66-458B-9410-E20D4DC090B9}" dt="2024-05-21T12:13:00.005" v="4219" actId="14100"/>
          <ac:grpSpMkLst>
            <pc:docMk/>
            <pc:sldMk cId="632635189" sldId="268"/>
            <ac:grpSpMk id="15" creationId="{3092E569-D289-2583-CD3F-A86BF777E1B3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27" creationId="{168E2E42-18D8-526C-82F1-BE559A45AC16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28" creationId="{5B979795-2217-02D3-2CA0-A4A80690AAF8}"/>
          </ac:grpSpMkLst>
        </pc:grpChg>
        <pc:grpChg chg="add mod">
          <ac:chgData name="Jessica van den Berg" userId="080ef74e-06cc-4b86-ad9b-3fbf73237a1b" providerId="ADAL" clId="{08AB8535-FF66-458B-9410-E20D4DC090B9}" dt="2024-05-21T12:14:40.033" v="4240" actId="164"/>
          <ac:grpSpMkLst>
            <pc:docMk/>
            <pc:sldMk cId="632635189" sldId="268"/>
            <ac:grpSpMk id="34" creationId="{CF8BFB60-57F6-A865-2E79-59BC10684E11}"/>
          </ac:grpSpMkLst>
        </pc:grpChg>
        <pc:grpChg chg="mod">
          <ac:chgData name="Jessica van den Berg" userId="080ef74e-06cc-4b86-ad9b-3fbf73237a1b" providerId="ADAL" clId="{08AB8535-FF66-458B-9410-E20D4DC090B9}" dt="2024-05-21T12:16:46.345" v="4253" actId="1076"/>
          <ac:grpSpMkLst>
            <pc:docMk/>
            <pc:sldMk cId="632635189" sldId="268"/>
            <ac:grpSpMk id="35" creationId="{3FF422E7-BF34-B663-C091-F61133AE2AB4}"/>
          </ac:grpSpMkLst>
        </pc:grp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18" creationId="{A9705CF6-489F-7C2F-81AF-660CDD85300A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19" creationId="{62361E49-A197-ACD9-16F9-439A48C4E9C3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0" creationId="{420AA2D6-4CEB-5519-4D58-826294F840F1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1" creationId="{CBBCECBB-B6BB-96E5-6776-BF6C4012B4E2}"/>
          </ac:picMkLst>
        </pc:picChg>
        <pc:picChg chg="mod">
          <ac:chgData name="Jessica van den Berg" userId="080ef74e-06cc-4b86-ad9b-3fbf73237a1b" providerId="ADAL" clId="{08AB8535-FF66-458B-9410-E20D4DC090B9}" dt="2024-05-21T12:16:46.345" v="4253" actId="1076"/>
          <ac:picMkLst>
            <pc:docMk/>
            <pc:sldMk cId="632635189" sldId="268"/>
            <ac:picMk id="22" creationId="{68E78191-0CC6-7F58-286F-45FEBE4D6850}"/>
          </ac:picMkLst>
        </pc:picChg>
        <pc:cxnChg chg="add mod">
          <ac:chgData name="Jessica van den Berg" userId="080ef74e-06cc-4b86-ad9b-3fbf73237a1b" providerId="ADAL" clId="{08AB8535-FF66-458B-9410-E20D4DC090B9}" dt="2024-05-21T12:14:45.095" v="4241" actId="1582"/>
          <ac:cxnSpMkLst>
            <pc:docMk/>
            <pc:sldMk cId="632635189" sldId="268"/>
            <ac:cxnSpMk id="7" creationId="{81A59D86-2C6C-8571-02D5-85DC83C8DE02}"/>
          </ac:cxnSpMkLst>
        </pc:cxnChg>
        <pc:cxnChg chg="add mod">
          <ac:chgData name="Jessica van den Berg" userId="080ef74e-06cc-4b86-ad9b-3fbf73237a1b" providerId="ADAL" clId="{08AB8535-FF66-458B-9410-E20D4DC090B9}" dt="2024-05-21T12:14:45.095" v="4241" actId="1582"/>
          <ac:cxnSpMkLst>
            <pc:docMk/>
            <pc:sldMk cId="632635189" sldId="268"/>
            <ac:cxnSpMk id="12" creationId="{69006A57-D0F2-E328-4A76-EF3E994E7C01}"/>
          </ac:cxnSpMkLst>
        </pc:cxnChg>
      </pc:sldChg>
      <pc:sldChg chg="addSp delSp modSp add mod modAnim">
        <pc:chgData name="Jessica van den Berg" userId="080ef74e-06cc-4b86-ad9b-3fbf73237a1b" providerId="ADAL" clId="{08AB8535-FF66-458B-9410-E20D4DC090B9}" dt="2024-05-22T09:52:58.831" v="7488" actId="478"/>
        <pc:sldMkLst>
          <pc:docMk/>
          <pc:sldMk cId="3635712508" sldId="269"/>
        </pc:sldMkLst>
        <pc:spChg chg="add mod">
          <ac:chgData name="Jessica van den Berg" userId="080ef74e-06cc-4b86-ad9b-3fbf73237a1b" providerId="ADAL" clId="{08AB8535-FF66-458B-9410-E20D4DC090B9}" dt="2024-05-22T08:33:48.107" v="6168" actId="20577"/>
          <ac:spMkLst>
            <pc:docMk/>
            <pc:sldMk cId="3635712508" sldId="269"/>
            <ac:spMk id="2" creationId="{5C71AE12-FBEB-5ACB-231F-EE3F2E0E2D70}"/>
          </ac:spMkLst>
        </pc:spChg>
        <pc:spChg chg="add mod">
          <ac:chgData name="Jessica van den Berg" userId="080ef74e-06cc-4b86-ad9b-3fbf73237a1b" providerId="ADAL" clId="{08AB8535-FF66-458B-9410-E20D4DC090B9}" dt="2024-05-22T09:52:40.956" v="7485" actId="14100"/>
          <ac:spMkLst>
            <pc:docMk/>
            <pc:sldMk cId="3635712508" sldId="269"/>
            <ac:spMk id="3" creationId="{71C23AD2-8002-2D2A-9836-5A790B5D8223}"/>
          </ac:spMkLst>
        </pc:spChg>
        <pc:spChg chg="add del mod">
          <ac:chgData name="Jessica van den Berg" userId="080ef74e-06cc-4b86-ad9b-3fbf73237a1b" providerId="ADAL" clId="{08AB8535-FF66-458B-9410-E20D4DC090B9}" dt="2024-05-21T12:39:33.289" v="5332" actId="20578"/>
          <ac:spMkLst>
            <pc:docMk/>
            <pc:sldMk cId="3635712508" sldId="269"/>
            <ac:spMk id="10" creationId="{9B88CEC6-B66B-D603-6CAF-40ACAF2E6E89}"/>
          </ac:spMkLst>
        </pc:spChg>
        <pc:spChg chg="del mod topLvl">
          <ac:chgData name="Jessica van den Berg" userId="080ef74e-06cc-4b86-ad9b-3fbf73237a1b" providerId="ADAL" clId="{08AB8535-FF66-458B-9410-E20D4DC090B9}" dt="2024-05-22T08:33:41.823" v="6166" actId="478"/>
          <ac:spMkLst>
            <pc:docMk/>
            <pc:sldMk cId="3635712508" sldId="269"/>
            <ac:spMk id="11" creationId="{44257B94-AEEF-E6E7-CED3-23BAADA0217D}"/>
          </ac:spMkLst>
        </pc:spChg>
        <pc:spChg chg="mod topLvl">
          <ac:chgData name="Jessica van den Berg" userId="080ef74e-06cc-4b86-ad9b-3fbf73237a1b" providerId="ADAL" clId="{08AB8535-FF66-458B-9410-E20D4DC090B9}" dt="2024-05-22T08:34:38.747" v="6178" actId="1076"/>
          <ac:spMkLst>
            <pc:docMk/>
            <pc:sldMk cId="3635712508" sldId="269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2T09:49:39.819" v="7435" actId="255"/>
          <ac:spMkLst>
            <pc:docMk/>
            <pc:sldMk cId="3635712508" sldId="269"/>
            <ac:spMk id="14" creationId="{8EAB8DF5-32D1-E2BF-6384-96D9AC55D1A6}"/>
          </ac:spMkLst>
        </pc:spChg>
        <pc:grpChg chg="del">
          <ac:chgData name="Jessica van den Berg" userId="080ef74e-06cc-4b86-ad9b-3fbf73237a1b" providerId="ADAL" clId="{08AB8535-FF66-458B-9410-E20D4DC090B9}" dt="2024-05-22T08:33:41.823" v="6166" actId="478"/>
          <ac:grpSpMkLst>
            <pc:docMk/>
            <pc:sldMk cId="3635712508" sldId="269"/>
            <ac:grpSpMk id="15" creationId="{3092E569-D289-2583-CD3F-A86BF777E1B3}"/>
          </ac:grpSpMkLst>
        </pc:grpChg>
        <pc:cxnChg chg="del mod">
          <ac:chgData name="Jessica van den Berg" userId="080ef74e-06cc-4b86-ad9b-3fbf73237a1b" providerId="ADAL" clId="{08AB8535-FF66-458B-9410-E20D4DC090B9}" dt="2024-05-22T09:52:58.831" v="7488" actId="478"/>
          <ac:cxnSpMkLst>
            <pc:docMk/>
            <pc:sldMk cId="3635712508" sldId="269"/>
            <ac:cxnSpMk id="18" creationId="{3704EB26-4B8E-DF3A-DF8C-7F287BC80F03}"/>
          </ac:cxnSpMkLst>
        </pc:cxnChg>
      </pc:sldChg>
      <pc:sldChg chg="modSp add del mod">
        <pc:chgData name="Jessica van den Berg" userId="080ef74e-06cc-4b86-ad9b-3fbf73237a1b" providerId="ADAL" clId="{08AB8535-FF66-458B-9410-E20D4DC090B9}" dt="2024-05-21T12:45:37.746" v="5449" actId="47"/>
        <pc:sldMkLst>
          <pc:docMk/>
          <pc:sldMk cId="1728355631" sldId="270"/>
        </pc:sldMkLst>
        <pc:spChg chg="mod">
          <ac:chgData name="Jessica van den Berg" userId="080ef74e-06cc-4b86-ad9b-3fbf73237a1b" providerId="ADAL" clId="{08AB8535-FF66-458B-9410-E20D4DC090B9}" dt="2024-05-21T12:32:39.027" v="4674" actId="20577"/>
          <ac:spMkLst>
            <pc:docMk/>
            <pc:sldMk cId="1728355631" sldId="270"/>
            <ac:spMk id="11" creationId="{44257B94-AEEF-E6E7-CED3-23BAADA0217D}"/>
          </ac:spMkLst>
        </pc:spChg>
      </pc:sldChg>
      <pc:sldChg chg="addSp delSp modSp add mod">
        <pc:chgData name="Jessica van den Berg" userId="080ef74e-06cc-4b86-ad9b-3fbf73237a1b" providerId="ADAL" clId="{08AB8535-FF66-458B-9410-E20D4DC090B9}" dt="2024-05-22T09:52:55.053" v="7487" actId="478"/>
        <pc:sldMkLst>
          <pc:docMk/>
          <pc:sldMk cId="2443061393" sldId="271"/>
        </pc:sldMkLst>
        <pc:spChg chg="add mod">
          <ac:chgData name="Jessica van den Berg" userId="080ef74e-06cc-4b86-ad9b-3fbf73237a1b" providerId="ADAL" clId="{08AB8535-FF66-458B-9410-E20D4DC090B9}" dt="2024-05-22T08:33:59.275" v="6172" actId="20577"/>
          <ac:spMkLst>
            <pc:docMk/>
            <pc:sldMk cId="2443061393" sldId="271"/>
            <ac:spMk id="2" creationId="{636B2216-AA9D-6A19-3679-8E17CBD4CCFA}"/>
          </ac:spMkLst>
        </pc:spChg>
        <pc:spChg chg="add mod">
          <ac:chgData name="Jessica van den Berg" userId="080ef74e-06cc-4b86-ad9b-3fbf73237a1b" providerId="ADAL" clId="{08AB8535-FF66-458B-9410-E20D4DC090B9}" dt="2024-05-22T09:52:47.061" v="7486"/>
          <ac:spMkLst>
            <pc:docMk/>
            <pc:sldMk cId="2443061393" sldId="271"/>
            <ac:spMk id="3" creationId="{493791DE-5E0F-E0B3-9457-5398C0F80DA3}"/>
          </ac:spMkLst>
        </pc:spChg>
        <pc:spChg chg="add del">
          <ac:chgData name="Jessica van den Berg" userId="080ef74e-06cc-4b86-ad9b-3fbf73237a1b" providerId="ADAL" clId="{08AB8535-FF66-458B-9410-E20D4DC090B9}" dt="2024-05-22T08:34:03.087" v="6174" actId="478"/>
          <ac:spMkLst>
            <pc:docMk/>
            <pc:sldMk cId="2443061393" sldId="271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8:34:06.440" v="6175" actId="6549"/>
          <ac:spMkLst>
            <pc:docMk/>
            <pc:sldMk cId="2443061393" sldId="271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8:35:42.911" v="6231" actId="20577"/>
          <ac:spMkLst>
            <pc:docMk/>
            <pc:sldMk cId="2443061393" sldId="271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08AB8535-FF66-458B-9410-E20D4DC090B9}" dt="2024-05-22T09:49:27.782" v="7434" actId="255"/>
          <ac:spMkLst>
            <pc:docMk/>
            <pc:sldMk cId="2443061393" sldId="271"/>
            <ac:spMk id="14" creationId="{8EAB8DF5-32D1-E2BF-6384-96D9AC55D1A6}"/>
          </ac:spMkLst>
        </pc:spChg>
        <pc:cxnChg chg="del mod">
          <ac:chgData name="Jessica van den Berg" userId="080ef74e-06cc-4b86-ad9b-3fbf73237a1b" providerId="ADAL" clId="{08AB8535-FF66-458B-9410-E20D4DC090B9}" dt="2024-05-22T09:52:55.053" v="7487" actId="478"/>
          <ac:cxnSpMkLst>
            <pc:docMk/>
            <pc:sldMk cId="2443061393" sldId="271"/>
            <ac:cxnSpMk id="18" creationId="{3704EB26-4B8E-DF3A-DF8C-7F287BC80F03}"/>
          </ac:cxnSpMkLst>
        </pc:cxnChg>
      </pc:sldChg>
      <pc:sldChg chg="addSp delSp modSp add mod delAnim modAnim">
        <pc:chgData name="Jessica van den Berg" userId="080ef74e-06cc-4b86-ad9b-3fbf73237a1b" providerId="ADAL" clId="{08AB8535-FF66-458B-9410-E20D4DC090B9}" dt="2024-05-22T08:25:03.092" v="6158" actId="20577"/>
        <pc:sldMkLst>
          <pc:docMk/>
          <pc:sldMk cId="1721288083" sldId="272"/>
        </pc:sldMkLst>
        <pc:spChg chg="del">
          <ac:chgData name="Jessica van den Berg" userId="080ef74e-06cc-4b86-ad9b-3fbf73237a1b" providerId="ADAL" clId="{08AB8535-FF66-458B-9410-E20D4DC090B9}" dt="2024-05-21T13:38:26.701" v="5839" actId="478"/>
          <ac:spMkLst>
            <pc:docMk/>
            <pc:sldMk cId="1721288083" sldId="272"/>
            <ac:spMk id="2" creationId="{0914C8FA-588B-974C-047F-9241971D9AD8}"/>
          </ac:spMkLst>
        </pc:spChg>
        <pc:spChg chg="del">
          <ac:chgData name="Jessica van den Berg" userId="080ef74e-06cc-4b86-ad9b-3fbf73237a1b" providerId="ADAL" clId="{08AB8535-FF66-458B-9410-E20D4DC090B9}" dt="2024-05-21T13:38:28.141" v="5841" actId="478"/>
          <ac:spMkLst>
            <pc:docMk/>
            <pc:sldMk cId="1721288083" sldId="272"/>
            <ac:spMk id="3" creationId="{6EBFE6B4-2D71-7B51-C7B5-EFFB1EDC9AE2}"/>
          </ac:spMkLst>
        </pc:spChg>
        <pc:spChg chg="add del mod">
          <ac:chgData name="Jessica van den Berg" userId="080ef74e-06cc-4b86-ad9b-3fbf73237a1b" providerId="ADAL" clId="{08AB8535-FF66-458B-9410-E20D4DC090B9}" dt="2024-05-21T13:37:18.706" v="5802" actId="21"/>
          <ac:spMkLst>
            <pc:docMk/>
            <pc:sldMk cId="1721288083" sldId="272"/>
            <ac:spMk id="4" creationId="{8A1D213C-76B7-9292-FEF9-69156D061E33}"/>
          </ac:spMkLst>
        </pc:spChg>
        <pc:spChg chg="add del mod">
          <ac:chgData name="Jessica van den Berg" userId="080ef74e-06cc-4b86-ad9b-3fbf73237a1b" providerId="ADAL" clId="{08AB8535-FF66-458B-9410-E20D4DC090B9}" dt="2024-05-21T13:52:42.081" v="6051" actId="1076"/>
          <ac:spMkLst>
            <pc:docMk/>
            <pc:sldMk cId="1721288083" sldId="272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1T13:38:16.428" v="5827" actId="20577"/>
          <ac:spMkLst>
            <pc:docMk/>
            <pc:sldMk cId="1721288083" sldId="272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8:25:03.092" v="6158" actId="20577"/>
          <ac:spMkLst>
            <pc:docMk/>
            <pc:sldMk cId="1721288083" sldId="272"/>
            <ac:spMk id="13" creationId="{B6F58470-C72A-2389-6AA3-758DA5149BE5}"/>
          </ac:spMkLst>
        </pc:spChg>
        <pc:spChg chg="add">
          <ac:chgData name="Jessica van den Berg" userId="080ef74e-06cc-4b86-ad9b-3fbf73237a1b" providerId="ADAL" clId="{08AB8535-FF66-458B-9410-E20D4DC090B9}" dt="2024-05-21T13:45:55.795" v="6014"/>
          <ac:spMkLst>
            <pc:docMk/>
            <pc:sldMk cId="1721288083" sldId="272"/>
            <ac:spMk id="16" creationId="{ED855EDF-1861-4C12-D951-12B144688AD5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3" creationId="{FE84E7FF-83A7-EEA4-1AED-189DFC6D4AFA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4" creationId="{3726C634-89E4-4BBC-1DCC-036CC1132AFD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5" creationId="{839A7C87-5198-BD72-E895-332BB5E50020}"/>
          </ac:spMkLst>
        </pc:spChg>
        <pc:spChg chg="mod">
          <ac:chgData name="Jessica van den Berg" userId="080ef74e-06cc-4b86-ad9b-3fbf73237a1b" providerId="ADAL" clId="{08AB8535-FF66-458B-9410-E20D4DC090B9}" dt="2024-05-21T14:07:02.652" v="6144" actId="478"/>
          <ac:spMkLst>
            <pc:docMk/>
            <pc:sldMk cId="1721288083" sldId="272"/>
            <ac:spMk id="26" creationId="{1ACFE461-0D2B-EEEB-7551-EBD59E8B61DB}"/>
          </ac:spMkLst>
        </pc:spChg>
        <pc:spChg chg="add mod">
          <ac:chgData name="Jessica van den Berg" userId="080ef74e-06cc-4b86-ad9b-3fbf73237a1b" providerId="ADAL" clId="{08AB8535-FF66-458B-9410-E20D4DC090B9}" dt="2024-05-21T14:06:29.081" v="6139" actId="207"/>
          <ac:spMkLst>
            <pc:docMk/>
            <pc:sldMk cId="1721288083" sldId="272"/>
            <ac:spMk id="30" creationId="{96DC9571-E780-4C60-1F14-C12F7C36F919}"/>
          </ac:spMkLst>
        </pc:spChg>
        <pc:spChg chg="add mod">
          <ac:chgData name="Jessica van den Berg" userId="080ef74e-06cc-4b86-ad9b-3fbf73237a1b" providerId="ADAL" clId="{08AB8535-FF66-458B-9410-E20D4DC090B9}" dt="2024-05-21T14:06:39.475" v="6140" actId="207"/>
          <ac:spMkLst>
            <pc:docMk/>
            <pc:sldMk cId="1721288083" sldId="272"/>
            <ac:spMk id="31" creationId="{A7162419-7CB2-D948-5785-5167FE3A5C81}"/>
          </ac:spMkLst>
        </pc:spChg>
        <pc:grpChg chg="mod">
          <ac:chgData name="Jessica van den Berg" userId="080ef74e-06cc-4b86-ad9b-3fbf73237a1b" providerId="ADAL" clId="{08AB8535-FF66-458B-9410-E20D4DC090B9}" dt="2024-05-21T13:54:19.908" v="6124" actId="14100"/>
          <ac:grpSpMkLst>
            <pc:docMk/>
            <pc:sldMk cId="1721288083" sldId="272"/>
            <ac:grpSpMk id="15" creationId="{3092E569-D289-2583-CD3F-A86BF777E1B3}"/>
          </ac:grpSpMkLst>
        </pc:grpChg>
        <pc:grpChg chg="mod">
          <ac:chgData name="Jessica van den Berg" userId="080ef74e-06cc-4b86-ad9b-3fbf73237a1b" providerId="ADAL" clId="{08AB8535-FF66-458B-9410-E20D4DC090B9}" dt="2024-05-21T14:07:02.652" v="6144" actId="478"/>
          <ac:grpSpMkLst>
            <pc:docMk/>
            <pc:sldMk cId="1721288083" sldId="272"/>
            <ac:grpSpMk id="27" creationId="{168E2E42-18D8-526C-82F1-BE559A45AC16}"/>
          </ac:grpSpMkLst>
        </pc:grpChg>
        <pc:grpChg chg="del mod">
          <ac:chgData name="Jessica van den Berg" userId="080ef74e-06cc-4b86-ad9b-3fbf73237a1b" providerId="ADAL" clId="{08AB8535-FF66-458B-9410-E20D4DC090B9}" dt="2024-05-21T14:07:01.408" v="6143" actId="478"/>
          <ac:grpSpMkLst>
            <pc:docMk/>
            <pc:sldMk cId="1721288083" sldId="272"/>
            <ac:grpSpMk id="28" creationId="{5B979795-2217-02D3-2CA0-A4A80690AAF8}"/>
          </ac:grpSpMkLst>
        </pc:grpChg>
        <pc:grpChg chg="del">
          <ac:chgData name="Jessica van den Berg" userId="080ef74e-06cc-4b86-ad9b-3fbf73237a1b" providerId="ADAL" clId="{08AB8535-FF66-458B-9410-E20D4DC090B9}" dt="2024-05-21T13:38:27.556" v="5840" actId="478"/>
          <ac:grpSpMkLst>
            <pc:docMk/>
            <pc:sldMk cId="1721288083" sldId="272"/>
            <ac:grpSpMk id="34" creationId="{CF8BFB60-57F6-A865-2E79-59BC10684E11}"/>
          </ac:grpSpMkLst>
        </pc:grpChg>
        <pc:grpChg chg="del mod">
          <ac:chgData name="Jessica van den Berg" userId="080ef74e-06cc-4b86-ad9b-3fbf73237a1b" providerId="ADAL" clId="{08AB8535-FF66-458B-9410-E20D4DC090B9}" dt="2024-05-21T14:07:02.652" v="6144" actId="478"/>
          <ac:grpSpMkLst>
            <pc:docMk/>
            <pc:sldMk cId="1721288083" sldId="272"/>
            <ac:grpSpMk id="35" creationId="{3FF422E7-BF34-B663-C091-F61133AE2AB4}"/>
          </ac:grpSpMkLst>
        </pc:grp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4" creationId="{BD5B3E9F-3B7D-A796-267F-D7C894C99D60}"/>
          </ac:picMkLst>
        </pc:picChg>
        <pc:picChg chg="mod">
          <ac:chgData name="Jessica van den Berg" userId="080ef74e-06cc-4b86-ad9b-3fbf73237a1b" providerId="ADAL" clId="{08AB8535-FF66-458B-9410-E20D4DC090B9}" dt="2024-05-21T14:07:02.652" v="6144" actId="478"/>
          <ac:picMkLst>
            <pc:docMk/>
            <pc:sldMk cId="1721288083" sldId="272"/>
            <ac:picMk id="18" creationId="{A9705CF6-489F-7C2F-81AF-660CDD85300A}"/>
          </ac:picMkLst>
        </pc:picChg>
        <pc:picChg chg="del">
          <ac:chgData name="Jessica van den Berg" userId="080ef74e-06cc-4b86-ad9b-3fbf73237a1b" providerId="ADAL" clId="{08AB8535-FF66-458B-9410-E20D4DC090B9}" dt="2024-05-21T14:06:57.609" v="6141" actId="478"/>
          <ac:picMkLst>
            <pc:docMk/>
            <pc:sldMk cId="1721288083" sldId="272"/>
            <ac:picMk id="19" creationId="{62361E49-A197-ACD9-16F9-439A48C4E9C3}"/>
          </ac:picMkLst>
        </pc:picChg>
        <pc:picChg chg="del mod">
          <ac:chgData name="Jessica van den Berg" userId="080ef74e-06cc-4b86-ad9b-3fbf73237a1b" providerId="ADAL" clId="{08AB8535-FF66-458B-9410-E20D4DC090B9}" dt="2024-05-21T14:07:01.408" v="6143" actId="478"/>
          <ac:picMkLst>
            <pc:docMk/>
            <pc:sldMk cId="1721288083" sldId="272"/>
            <ac:picMk id="20" creationId="{420AA2D6-4CEB-5519-4D58-826294F840F1}"/>
          </ac:picMkLst>
        </pc:picChg>
        <pc:picChg chg="del mod">
          <ac:chgData name="Jessica van den Berg" userId="080ef74e-06cc-4b86-ad9b-3fbf73237a1b" providerId="ADAL" clId="{08AB8535-FF66-458B-9410-E20D4DC090B9}" dt="2024-05-21T14:06:59.326" v="6142" actId="478"/>
          <ac:picMkLst>
            <pc:docMk/>
            <pc:sldMk cId="1721288083" sldId="272"/>
            <ac:picMk id="21" creationId="{CBBCECBB-B6BB-96E5-6776-BF6C4012B4E2}"/>
          </ac:picMkLst>
        </pc:picChg>
        <pc:picChg chg="del mod">
          <ac:chgData name="Jessica van den Berg" userId="080ef74e-06cc-4b86-ad9b-3fbf73237a1b" providerId="ADAL" clId="{08AB8535-FF66-458B-9410-E20D4DC090B9}" dt="2024-05-21T14:07:02.652" v="6144" actId="478"/>
          <ac:picMkLst>
            <pc:docMk/>
            <pc:sldMk cId="1721288083" sldId="272"/>
            <ac:picMk id="22" creationId="{68E78191-0CC6-7F58-286F-45FEBE4D6850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29" creationId="{E18AF791-8A63-92B3-E584-7EC0AFB97E1A}"/>
          </ac:picMkLst>
        </pc:picChg>
        <pc:picChg chg="add del mod">
          <ac:chgData name="Jessica van den Berg" userId="080ef74e-06cc-4b86-ad9b-3fbf73237a1b" providerId="ADAL" clId="{08AB8535-FF66-458B-9410-E20D4DC090B9}" dt="2024-05-21T13:41:26.668" v="6004" actId="478"/>
          <ac:picMkLst>
            <pc:docMk/>
            <pc:sldMk cId="1721288083" sldId="272"/>
            <ac:picMk id="11266" creationId="{8A770AF5-01BA-7782-B962-961B5F4A83FE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68" creationId="{A3861468-25A7-0DB6-F5C3-81ACD4DEC268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72" creationId="{BEF13E0D-74BF-B390-F05F-AAB3A9C33867}"/>
          </ac:picMkLst>
        </pc:picChg>
        <pc:picChg chg="add mod">
          <ac:chgData name="Jessica van den Berg" userId="080ef74e-06cc-4b86-ad9b-3fbf73237a1b" providerId="ADAL" clId="{08AB8535-FF66-458B-9410-E20D4DC090B9}" dt="2024-05-21T14:05:35.262" v="6132" actId="732"/>
          <ac:picMkLst>
            <pc:docMk/>
            <pc:sldMk cId="1721288083" sldId="272"/>
            <ac:picMk id="11274" creationId="{7A352162-A19E-264E-7D27-BDF55AB39883}"/>
          </ac:picMkLst>
        </pc:picChg>
        <pc:picChg chg="add mod">
          <ac:chgData name="Jessica van den Berg" userId="080ef74e-06cc-4b86-ad9b-3fbf73237a1b" providerId="ADAL" clId="{08AB8535-FF66-458B-9410-E20D4DC090B9}" dt="2024-05-21T13:55:12.109" v="6130" actId="14100"/>
          <ac:picMkLst>
            <pc:docMk/>
            <pc:sldMk cId="1721288083" sldId="272"/>
            <ac:picMk id="11276" creationId="{58D67D5E-3276-F2BA-FF21-264610E86B07}"/>
          </ac:picMkLst>
        </pc:picChg>
      </pc:sldChg>
      <pc:sldChg chg="modSp add mod">
        <pc:chgData name="Jessica van den Berg" userId="080ef74e-06cc-4b86-ad9b-3fbf73237a1b" providerId="ADAL" clId="{08AB8535-FF66-458B-9410-E20D4DC090B9}" dt="2024-05-22T08:47:23.933" v="6681" actId="6549"/>
        <pc:sldMkLst>
          <pc:docMk/>
          <pc:sldMk cId="1160635074" sldId="273"/>
        </pc:sldMkLst>
        <pc:spChg chg="mod">
          <ac:chgData name="Jessica van den Berg" userId="080ef74e-06cc-4b86-ad9b-3fbf73237a1b" providerId="ADAL" clId="{08AB8535-FF66-458B-9410-E20D4DC090B9}" dt="2024-05-22T08:47:23.933" v="6681" actId="6549"/>
          <ac:spMkLst>
            <pc:docMk/>
            <pc:sldMk cId="1160635074" sldId="273"/>
            <ac:spMk id="11" creationId="{9D901117-31FF-8089-5791-C0C8763B489E}"/>
          </ac:spMkLst>
        </pc:spChg>
      </pc:sldChg>
      <pc:sldChg chg="modSp add mod modAnim">
        <pc:chgData name="Jessica van den Berg" userId="080ef74e-06cc-4b86-ad9b-3fbf73237a1b" providerId="ADAL" clId="{08AB8535-FF66-458B-9410-E20D4DC090B9}" dt="2024-05-22T09:53:21.769" v="7489" actId="693"/>
        <pc:sldMkLst>
          <pc:docMk/>
          <pc:sldMk cId="766816207" sldId="274"/>
        </pc:sldMkLst>
        <pc:cxnChg chg="mod">
          <ac:chgData name="Jessica van den Berg" userId="080ef74e-06cc-4b86-ad9b-3fbf73237a1b" providerId="ADAL" clId="{08AB8535-FF66-458B-9410-E20D4DC090B9}" dt="2024-05-22T09:53:21.769" v="7489" actId="693"/>
          <ac:cxnSpMkLst>
            <pc:docMk/>
            <pc:sldMk cId="766816207" sldId="274"/>
            <ac:cxnSpMk id="18" creationId="{3704EB26-4B8E-DF3A-DF8C-7F287BC80F03}"/>
          </ac:cxnSpMkLst>
        </pc:cxnChg>
      </pc:sldChg>
      <pc:sldChg chg="addSp delSp modSp add mod delAnim modAnim">
        <pc:chgData name="Jessica van den Berg" userId="080ef74e-06cc-4b86-ad9b-3fbf73237a1b" providerId="ADAL" clId="{08AB8535-FF66-458B-9410-E20D4DC090B9}" dt="2024-05-22T09:41:06.299" v="7428" actId="207"/>
        <pc:sldMkLst>
          <pc:docMk/>
          <pc:sldMk cId="540380779" sldId="275"/>
        </pc:sldMkLst>
        <pc:spChg chg="add mod">
          <ac:chgData name="Jessica van den Berg" userId="080ef74e-06cc-4b86-ad9b-3fbf73237a1b" providerId="ADAL" clId="{08AB8535-FF66-458B-9410-E20D4DC090B9}" dt="2024-05-22T09:36:51.956" v="7385" actId="1076"/>
          <ac:spMkLst>
            <pc:docMk/>
            <pc:sldMk cId="540380779" sldId="275"/>
            <ac:spMk id="4" creationId="{D28A34AE-E9F1-8244-CFC4-C51C57122921}"/>
          </ac:spMkLst>
        </pc:spChg>
        <pc:spChg chg="add mod">
          <ac:chgData name="Jessica van den Berg" userId="080ef74e-06cc-4b86-ad9b-3fbf73237a1b" providerId="ADAL" clId="{08AB8535-FF66-458B-9410-E20D4DC090B9}" dt="2024-05-22T09:37:36.576" v="7387" actId="27636"/>
          <ac:spMkLst>
            <pc:docMk/>
            <pc:sldMk cId="540380779" sldId="275"/>
            <ac:spMk id="7" creationId="{D6ACE0AC-9DEA-38E1-1D41-D7A5D3C179DC}"/>
          </ac:spMkLst>
        </pc:spChg>
        <pc:spChg chg="mod">
          <ac:chgData name="Jessica van den Berg" userId="080ef74e-06cc-4b86-ad9b-3fbf73237a1b" providerId="ADAL" clId="{08AB8535-FF66-458B-9410-E20D4DC090B9}" dt="2024-05-22T09:36:02.191" v="7379" actId="1076"/>
          <ac:spMkLst>
            <pc:docMk/>
            <pc:sldMk cId="540380779" sldId="275"/>
            <ac:spMk id="10" creationId="{9B88CEC6-B66B-D603-6CAF-40ACAF2E6E89}"/>
          </ac:spMkLst>
        </pc:spChg>
        <pc:spChg chg="mod">
          <ac:chgData name="Jessica van den Berg" userId="080ef74e-06cc-4b86-ad9b-3fbf73237a1b" providerId="ADAL" clId="{08AB8535-FF66-458B-9410-E20D4DC090B9}" dt="2024-05-22T09:33:21.947" v="7294" actId="115"/>
          <ac:spMkLst>
            <pc:docMk/>
            <pc:sldMk cId="540380779" sldId="275"/>
            <ac:spMk id="11" creationId="{44257B94-AEEF-E6E7-CED3-23BAADA0217D}"/>
          </ac:spMkLst>
        </pc:spChg>
        <pc:spChg chg="mod">
          <ac:chgData name="Jessica van den Berg" userId="080ef74e-06cc-4b86-ad9b-3fbf73237a1b" providerId="ADAL" clId="{08AB8535-FF66-458B-9410-E20D4DC090B9}" dt="2024-05-22T09:29:06.405" v="7065" actId="6549"/>
          <ac:spMkLst>
            <pc:docMk/>
            <pc:sldMk cId="540380779" sldId="275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2T09:29:16.393" v="7079" actId="478"/>
          <ac:spMkLst>
            <pc:docMk/>
            <pc:sldMk cId="540380779" sldId="275"/>
            <ac:spMk id="14" creationId="{8EAB8DF5-32D1-E2BF-6384-96D9AC55D1A6}"/>
          </ac:spMkLst>
        </pc:spChg>
        <pc:spChg chg="add mod">
          <ac:chgData name="Jessica van den Berg" userId="080ef74e-06cc-4b86-ad9b-3fbf73237a1b" providerId="ADAL" clId="{08AB8535-FF66-458B-9410-E20D4DC090B9}" dt="2024-05-22T09:41:06.299" v="7428" actId="207"/>
          <ac:spMkLst>
            <pc:docMk/>
            <pc:sldMk cId="540380779" sldId="275"/>
            <ac:spMk id="19" creationId="{97C0CAF6-DB26-5BD8-C0A5-353D86AC099D}"/>
          </ac:spMkLst>
        </pc:spChg>
        <pc:grpChg chg="add mod">
          <ac:chgData name="Jessica van den Berg" userId="080ef74e-06cc-4b86-ad9b-3fbf73237a1b" providerId="ADAL" clId="{08AB8535-FF66-458B-9410-E20D4DC090B9}" dt="2024-05-22T09:36:47.804" v="7384" actId="1076"/>
          <ac:grpSpMkLst>
            <pc:docMk/>
            <pc:sldMk cId="540380779" sldId="275"/>
            <ac:grpSpMk id="17" creationId="{579FCF1A-ECB4-EFB5-5EE9-7274305396CD}"/>
          </ac:grpSpMkLst>
        </pc:grpChg>
        <pc:picChg chg="add mod">
          <ac:chgData name="Jessica van den Berg" userId="080ef74e-06cc-4b86-ad9b-3fbf73237a1b" providerId="ADAL" clId="{08AB8535-FF66-458B-9410-E20D4DC090B9}" dt="2024-05-22T09:35:55.525" v="7376" actId="164"/>
          <ac:picMkLst>
            <pc:docMk/>
            <pc:sldMk cId="540380779" sldId="275"/>
            <ac:picMk id="3" creationId="{6C934118-1521-1307-918F-F3D1F142FD9F}"/>
          </ac:picMkLst>
        </pc:picChg>
        <pc:cxnChg chg="add mod">
          <ac:chgData name="Jessica van den Berg" userId="080ef74e-06cc-4b86-ad9b-3fbf73237a1b" providerId="ADAL" clId="{08AB8535-FF66-458B-9410-E20D4DC090B9}" dt="2024-05-22T09:35:55.525" v="7376" actId="164"/>
          <ac:cxnSpMkLst>
            <pc:docMk/>
            <pc:sldMk cId="540380779" sldId="275"/>
            <ac:cxnSpMk id="12" creationId="{CD828B62-735E-5CBC-98CB-8E0508B94CF0}"/>
          </ac:cxnSpMkLst>
        </pc:cxnChg>
        <pc:cxnChg chg="del">
          <ac:chgData name="Jessica van den Berg" userId="080ef74e-06cc-4b86-ad9b-3fbf73237a1b" providerId="ADAL" clId="{08AB8535-FF66-458B-9410-E20D4DC090B9}" dt="2024-05-22T09:29:18.388" v="7080" actId="478"/>
          <ac:cxnSpMkLst>
            <pc:docMk/>
            <pc:sldMk cId="540380779" sldId="275"/>
            <ac:cxnSpMk id="18" creationId="{3704EB26-4B8E-DF3A-DF8C-7F287BC80F03}"/>
          </ac:cxnSpMkLst>
        </pc:cxnChg>
      </pc:sldChg>
      <pc:sldChg chg="delSp modSp add mod">
        <pc:chgData name="Jessica van den Berg" userId="080ef74e-06cc-4b86-ad9b-3fbf73237a1b" providerId="ADAL" clId="{08AB8535-FF66-458B-9410-E20D4DC090B9}" dt="2024-05-22T09:50:48.562" v="7473" actId="20577"/>
        <pc:sldMkLst>
          <pc:docMk/>
          <pc:sldMk cId="2875514580" sldId="276"/>
        </pc:sldMkLst>
        <pc:spChg chg="mod">
          <ac:chgData name="Jessica van den Berg" userId="080ef74e-06cc-4b86-ad9b-3fbf73237a1b" providerId="ADAL" clId="{08AB8535-FF66-458B-9410-E20D4DC090B9}" dt="2024-05-22T09:50:33.044" v="7469" actId="1076"/>
          <ac:spMkLst>
            <pc:docMk/>
            <pc:sldMk cId="2875514580" sldId="276"/>
            <ac:spMk id="10" creationId="{9B88CEC6-B66B-D603-6CAF-40ACAF2E6E89}"/>
          </ac:spMkLst>
        </pc:spChg>
        <pc:spChg chg="mod topLvl">
          <ac:chgData name="Jessica van den Berg" userId="080ef74e-06cc-4b86-ad9b-3fbf73237a1b" providerId="ADAL" clId="{08AB8535-FF66-458B-9410-E20D4DC090B9}" dt="2024-05-22T09:50:48.562" v="7473" actId="20577"/>
          <ac:spMkLst>
            <pc:docMk/>
            <pc:sldMk cId="2875514580" sldId="276"/>
            <ac:spMk id="11" creationId="{44257B94-AEEF-E6E7-CED3-23BAADA0217D}"/>
          </ac:spMkLst>
        </pc:spChg>
        <pc:spChg chg="del topLvl">
          <ac:chgData name="Jessica van den Berg" userId="080ef74e-06cc-4b86-ad9b-3fbf73237a1b" providerId="ADAL" clId="{08AB8535-FF66-458B-9410-E20D4DC090B9}" dt="2024-05-22T09:50:03.759" v="7437" actId="478"/>
          <ac:spMkLst>
            <pc:docMk/>
            <pc:sldMk cId="2875514580" sldId="276"/>
            <ac:spMk id="13" creationId="{B6F58470-C72A-2389-6AA3-758DA5149BE5}"/>
          </ac:spMkLst>
        </pc:spChg>
        <pc:spChg chg="del">
          <ac:chgData name="Jessica van den Berg" userId="080ef74e-06cc-4b86-ad9b-3fbf73237a1b" providerId="ADAL" clId="{08AB8535-FF66-458B-9410-E20D4DC090B9}" dt="2024-05-22T09:50:05.333" v="7438" actId="478"/>
          <ac:spMkLst>
            <pc:docMk/>
            <pc:sldMk cId="2875514580" sldId="276"/>
            <ac:spMk id="14" creationId="{8EAB8DF5-32D1-E2BF-6384-96D9AC55D1A6}"/>
          </ac:spMkLst>
        </pc:spChg>
        <pc:grpChg chg="del">
          <ac:chgData name="Jessica van den Berg" userId="080ef74e-06cc-4b86-ad9b-3fbf73237a1b" providerId="ADAL" clId="{08AB8535-FF66-458B-9410-E20D4DC090B9}" dt="2024-05-22T09:50:03.759" v="7437" actId="478"/>
          <ac:grpSpMkLst>
            <pc:docMk/>
            <pc:sldMk cId="2875514580" sldId="276"/>
            <ac:grpSpMk id="15" creationId="{3092E569-D289-2583-CD3F-A86BF777E1B3}"/>
          </ac:grpSpMkLst>
        </pc:grpChg>
        <pc:cxnChg chg="del">
          <ac:chgData name="Jessica van den Berg" userId="080ef74e-06cc-4b86-ad9b-3fbf73237a1b" providerId="ADAL" clId="{08AB8535-FF66-458B-9410-E20D4DC090B9}" dt="2024-05-22T09:50:17.786" v="7458" actId="478"/>
          <ac:cxnSpMkLst>
            <pc:docMk/>
            <pc:sldMk cId="2875514580" sldId="276"/>
            <ac:cxnSpMk id="18" creationId="{3704EB26-4B8E-DF3A-DF8C-7F287BC80F03}"/>
          </ac:cxnSpMkLst>
        </pc:cxnChg>
      </pc:sldChg>
      <pc:sldChg chg="modSp add mod ord">
        <pc:chgData name="Jessica van den Berg" userId="080ef74e-06cc-4b86-ad9b-3fbf73237a1b" providerId="ADAL" clId="{08AB8535-FF66-458B-9410-E20D4DC090B9}" dt="2024-05-22T09:50:58.234" v="7478" actId="20577"/>
        <pc:sldMkLst>
          <pc:docMk/>
          <pc:sldMk cId="1410297564" sldId="277"/>
        </pc:sldMkLst>
        <pc:spChg chg="mod">
          <ac:chgData name="Jessica van den Berg" userId="080ef74e-06cc-4b86-ad9b-3fbf73237a1b" providerId="ADAL" clId="{08AB8535-FF66-458B-9410-E20D4DC090B9}" dt="2024-05-22T09:50:58.234" v="7478" actId="20577"/>
          <ac:spMkLst>
            <pc:docMk/>
            <pc:sldMk cId="1410297564" sldId="277"/>
            <ac:spMk id="11" creationId="{44257B94-AEEF-E6E7-CED3-23BAADA0217D}"/>
          </ac:spMkLst>
        </pc:spChg>
      </pc:sldChg>
    </pc:docChg>
  </pc:docChgLst>
  <pc:docChgLst>
    <pc:chgData name="Jessica van den Berg" userId="080ef74e-06cc-4b86-ad9b-3fbf73237a1b" providerId="ADAL" clId="{7C7FC3AB-BC52-4A0A-9489-1B442B3A383E}"/>
    <pc:docChg chg="modSld">
      <pc:chgData name="Jessica van den Berg" userId="080ef74e-06cc-4b86-ad9b-3fbf73237a1b" providerId="ADAL" clId="{7C7FC3AB-BC52-4A0A-9489-1B442B3A383E}" dt="2024-07-02T08:15:53.361" v="2" actId="1076"/>
      <pc:docMkLst>
        <pc:docMk/>
      </pc:docMkLst>
      <pc:sldChg chg="modSp mod">
        <pc:chgData name="Jessica van den Berg" userId="080ef74e-06cc-4b86-ad9b-3fbf73237a1b" providerId="ADAL" clId="{7C7FC3AB-BC52-4A0A-9489-1B442B3A383E}" dt="2024-07-02T08:15:53.361" v="2" actId="1076"/>
        <pc:sldMkLst>
          <pc:docMk/>
          <pc:sldMk cId="766816207" sldId="274"/>
        </pc:sldMkLst>
        <pc:spChg chg="mod">
          <ac:chgData name="Jessica van den Berg" userId="080ef74e-06cc-4b86-ad9b-3fbf73237a1b" providerId="ADAL" clId="{7C7FC3AB-BC52-4A0A-9489-1B442B3A383E}" dt="2024-07-02T08:15:53.361" v="2" actId="1076"/>
          <ac:spMkLst>
            <pc:docMk/>
            <pc:sldMk cId="766816207" sldId="274"/>
            <ac:spMk id="14" creationId="{8EAB8DF5-32D1-E2BF-6384-96D9AC55D1A6}"/>
          </ac:spMkLst>
        </pc:spChg>
      </pc:sldChg>
    </pc:docChg>
  </pc:docChgLst>
  <pc:docChgLst>
    <pc:chgData name="Jessica van den Berg" userId="080ef74e-06cc-4b86-ad9b-3fbf73237a1b" providerId="ADAL" clId="{41EB2D2C-A1DD-4F90-970C-071C7FA2649D}"/>
    <pc:docChg chg="undo custSel modSld">
      <pc:chgData name="Jessica van den Berg" userId="080ef74e-06cc-4b86-ad9b-3fbf73237a1b" providerId="ADAL" clId="{41EB2D2C-A1DD-4F90-970C-071C7FA2649D}" dt="2024-05-22T11:14:46.375" v="25" actId="1076"/>
      <pc:docMkLst>
        <pc:docMk/>
      </pc:docMkLst>
      <pc:sldChg chg="delSp modSp mod">
        <pc:chgData name="Jessica van den Berg" userId="080ef74e-06cc-4b86-ad9b-3fbf73237a1b" providerId="ADAL" clId="{41EB2D2C-A1DD-4F90-970C-071C7FA2649D}" dt="2024-05-22T11:12:39.926" v="23" actId="1076"/>
        <pc:sldMkLst>
          <pc:docMk/>
          <pc:sldMk cId="879745360" sldId="266"/>
        </pc:sldMkLst>
        <pc:spChg chg="mod">
          <ac:chgData name="Jessica van den Berg" userId="080ef74e-06cc-4b86-ad9b-3fbf73237a1b" providerId="ADAL" clId="{41EB2D2C-A1DD-4F90-970C-071C7FA2649D}" dt="2024-05-22T11:12:35.663" v="22" actId="1076"/>
          <ac:spMkLst>
            <pc:docMk/>
            <pc:sldMk cId="879745360" sldId="266"/>
            <ac:spMk id="13" creationId="{B6F58470-C72A-2389-6AA3-758DA5149BE5}"/>
          </ac:spMkLst>
        </pc:spChg>
        <pc:spChg chg="mod">
          <ac:chgData name="Jessica van den Berg" userId="080ef74e-06cc-4b86-ad9b-3fbf73237a1b" providerId="ADAL" clId="{41EB2D2C-A1DD-4F90-970C-071C7FA2649D}" dt="2024-05-22T11:12:39.926" v="23" actId="1076"/>
          <ac:spMkLst>
            <pc:docMk/>
            <pc:sldMk cId="879745360" sldId="266"/>
            <ac:spMk id="21" creationId="{1699660E-460C-CB0D-E9EE-A4B313796FBD}"/>
          </ac:spMkLst>
        </pc:spChg>
        <pc:cxnChg chg="del">
          <ac:chgData name="Jessica van den Berg" userId="080ef74e-06cc-4b86-ad9b-3fbf73237a1b" providerId="ADAL" clId="{41EB2D2C-A1DD-4F90-970C-071C7FA2649D}" dt="2024-05-22T11:12:31.502" v="21" actId="478"/>
          <ac:cxnSpMkLst>
            <pc:docMk/>
            <pc:sldMk cId="879745360" sldId="266"/>
            <ac:cxnSpMk id="18" creationId="{3704EB26-4B8E-DF3A-DF8C-7F287BC80F03}"/>
          </ac:cxnSpMkLst>
        </pc:cxnChg>
      </pc:sldChg>
      <pc:sldChg chg="modSp mod">
        <pc:chgData name="Jessica van den Berg" userId="080ef74e-06cc-4b86-ad9b-3fbf73237a1b" providerId="ADAL" clId="{41EB2D2C-A1DD-4F90-970C-071C7FA2649D}" dt="2024-05-22T11:14:46.375" v="25" actId="1076"/>
        <pc:sldMkLst>
          <pc:docMk/>
          <pc:sldMk cId="540380779" sldId="275"/>
        </pc:sldMkLst>
        <pc:spChg chg="mod">
          <ac:chgData name="Jessica van den Berg" userId="080ef74e-06cc-4b86-ad9b-3fbf73237a1b" providerId="ADAL" clId="{41EB2D2C-A1DD-4F90-970C-071C7FA2649D}" dt="2024-05-22T11:14:46.375" v="25" actId="1076"/>
          <ac:spMkLst>
            <pc:docMk/>
            <pc:sldMk cId="540380779" sldId="275"/>
            <ac:spMk id="19" creationId="{97C0CAF6-DB26-5BD8-C0A5-353D86AC099D}"/>
          </ac:spMkLst>
        </pc:spChg>
      </pc:sldChg>
    </pc:docChg>
  </pc:docChgLst>
  <pc:docChgLst>
    <pc:chgData name="Jessica van den Berg" userId="080ef74e-06cc-4b86-ad9b-3fbf73237a1b" providerId="ADAL" clId="{85DCE1BB-1244-4432-8756-413FCFEFA83F}"/>
    <pc:docChg chg="modSld">
      <pc:chgData name="Jessica van den Berg" userId="080ef74e-06cc-4b86-ad9b-3fbf73237a1b" providerId="ADAL" clId="{85DCE1BB-1244-4432-8756-413FCFEFA83F}" dt="2024-06-06T09:39:04.809" v="9" actId="113"/>
      <pc:docMkLst>
        <pc:docMk/>
      </pc:docMkLst>
      <pc:sldChg chg="modSp mod">
        <pc:chgData name="Jessica van den Berg" userId="080ef74e-06cc-4b86-ad9b-3fbf73237a1b" providerId="ADAL" clId="{85DCE1BB-1244-4432-8756-413FCFEFA83F}" dt="2024-06-06T09:39:04.809" v="9" actId="113"/>
        <pc:sldMkLst>
          <pc:docMk/>
          <pc:sldMk cId="1858482294" sldId="260"/>
        </pc:sldMkLst>
        <pc:spChg chg="mod">
          <ac:chgData name="Jessica van den Berg" userId="080ef74e-06cc-4b86-ad9b-3fbf73237a1b" providerId="ADAL" clId="{85DCE1BB-1244-4432-8756-413FCFEFA83F}" dt="2024-06-06T09:39:04.809" v="9" actId="113"/>
          <ac:spMkLst>
            <pc:docMk/>
            <pc:sldMk cId="1858482294" sldId="260"/>
            <ac:spMk id="11" creationId="{9D901117-31FF-8089-5791-C0C8763B489E}"/>
          </ac:spMkLst>
        </pc:spChg>
      </pc:sldChg>
      <pc:sldChg chg="modAnim">
        <pc:chgData name="Jessica van den Berg" userId="080ef74e-06cc-4b86-ad9b-3fbf73237a1b" providerId="ADAL" clId="{85DCE1BB-1244-4432-8756-413FCFEFA83F}" dt="2024-06-06T09:38:02.036" v="8"/>
        <pc:sldMkLst>
          <pc:docMk/>
          <pc:sldMk cId="2474824670" sldId="265"/>
        </pc:sldMkLst>
      </pc:sldChg>
      <pc:sldChg chg="modAnim">
        <pc:chgData name="Jessica van den Berg" userId="080ef74e-06cc-4b86-ad9b-3fbf73237a1b" providerId="ADAL" clId="{85DCE1BB-1244-4432-8756-413FCFEFA83F}" dt="2024-06-06T09:37:55.205" v="7"/>
        <pc:sldMkLst>
          <pc:docMk/>
          <pc:sldMk cId="3002605243" sldId="267"/>
        </pc:sldMkLst>
      </pc:sldChg>
      <pc:sldChg chg="modAnim">
        <pc:chgData name="Jessica van den Berg" userId="080ef74e-06cc-4b86-ad9b-3fbf73237a1b" providerId="ADAL" clId="{85DCE1BB-1244-4432-8756-413FCFEFA83F}" dt="2024-06-06T09:37:46.587" v="5"/>
        <pc:sldMkLst>
          <pc:docMk/>
          <pc:sldMk cId="632635189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8E37-7E74-41A5-8F91-A0F2D0432696}" type="datetimeFigureOut">
              <a:rPr lang="nl-NL" smtClean="0"/>
              <a:t>2-7-2024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91BE-15E7-44AA-AB56-FF08E949C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73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42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5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64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2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36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35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7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05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81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03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2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3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23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4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61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91BE-15E7-44AA-AB56-FF08E949CC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8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1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1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1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l6Xo4PpVc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2056" name="Picture 8" descr="Klimaat">
            <a:extLst>
              <a:ext uri="{FF2B5EF4-FFF2-40B4-BE49-F238E27FC236}">
                <a16:creationId xmlns:a16="http://schemas.microsoft.com/office/drawing/2014/main" id="{7216CCD4-A3C2-2FB7-75DD-58C8E7D44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 bwMode="auto">
          <a:xfrm flipH="1">
            <a:off x="5252277" y="-1"/>
            <a:ext cx="7047345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FB5C3B-E520-C1DB-21C7-39E99F80C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23" y="1112688"/>
            <a:ext cx="5046710" cy="3524250"/>
          </a:xfrm>
        </p:spPr>
        <p:txBody>
          <a:bodyPr>
            <a:normAutofit/>
          </a:bodyPr>
          <a:lstStyle/>
          <a:p>
            <a:pPr algn="ctr"/>
            <a:r>
              <a:rPr lang="nl-NL" sz="5800"/>
              <a:t>Maak een klimaat poster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47654F-74CC-F2BA-8481-7FBFA56FC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18" y="5374291"/>
            <a:ext cx="4057882" cy="972532"/>
          </a:xfrm>
        </p:spPr>
        <p:txBody>
          <a:bodyPr anchor="t">
            <a:normAutofit/>
          </a:bodyPr>
          <a:lstStyle/>
          <a:p>
            <a:r>
              <a:rPr lang="nl-NL"/>
              <a:t>Opdracht Kunst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3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91963" y="544545"/>
            <a:ext cx="6715970" cy="1443743"/>
            <a:chOff x="852739" y="565644"/>
            <a:chExt cx="6715970" cy="2500465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/>
                <a:t>De slogan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5098" y="1734526"/>
              <a:ext cx="6683611" cy="13315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Een slogan zijn één of twee korte zinnen waarmee je op speelse manier een boodschap duidelijk maakt.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Het is direct duidelijk waar de boodschap over gaat.</a:t>
              </a:r>
            </a:p>
            <a:p>
              <a:pPr marL="0" indent="0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Soms rijmen de zinnen.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 slogan mag Nederlands zijn of Engels.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168E2E42-18D8-526C-82F1-BE559A45AC16}"/>
              </a:ext>
            </a:extLst>
          </p:cNvPr>
          <p:cNvGrpSpPr/>
          <p:nvPr/>
        </p:nvGrpSpPr>
        <p:grpSpPr>
          <a:xfrm>
            <a:off x="8004164" y="881138"/>
            <a:ext cx="3556885" cy="5120044"/>
            <a:chOff x="7873232" y="565644"/>
            <a:chExt cx="3556885" cy="5120044"/>
          </a:xfrm>
        </p:grpSpPr>
        <p:pic>
          <p:nvPicPr>
            <p:cNvPr id="18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<a:extLst>
                <a:ext uri="{FF2B5EF4-FFF2-40B4-BE49-F238E27FC236}">
                  <a16:creationId xmlns:a16="http://schemas.microsoft.com/office/drawing/2014/main" id="{A9705CF6-489F-7C2F-81AF-660CDD853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844" y="1118764"/>
              <a:ext cx="3059416" cy="456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E84E7FF-83A7-EEA4-1AED-189DFC6D4AFA}"/>
                </a:ext>
              </a:extLst>
            </p:cNvPr>
            <p:cNvSpPr/>
            <p:nvPr/>
          </p:nvSpPr>
          <p:spPr>
            <a:xfrm>
              <a:off x="8123274" y="565644"/>
              <a:ext cx="3092136" cy="708547"/>
            </a:xfrm>
            <a:prstGeom prst="rect">
              <a:avLst/>
            </a:prstGeom>
            <a:solidFill>
              <a:srgbClr val="1D70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3726C634-89E4-4BBC-1DCC-036CC1132AFD}"/>
                </a:ext>
              </a:extLst>
            </p:cNvPr>
            <p:cNvSpPr txBox="1"/>
            <p:nvPr/>
          </p:nvSpPr>
          <p:spPr>
            <a:xfrm>
              <a:off x="7903273" y="627860"/>
              <a:ext cx="352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De oceanen </a:t>
              </a:r>
            </a:p>
            <a:p>
              <a:pPr algn="ctr"/>
              <a:r>
                <a:rPr lang="nl-NL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verdrinken in plastic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39A7C87-5198-BD72-E895-332BB5E50020}"/>
                </a:ext>
              </a:extLst>
            </p:cNvPr>
            <p:cNvSpPr/>
            <p:nvPr/>
          </p:nvSpPr>
          <p:spPr>
            <a:xfrm>
              <a:off x="8110763" y="5054903"/>
              <a:ext cx="3092136" cy="630784"/>
            </a:xfrm>
            <a:prstGeom prst="rect">
              <a:avLst/>
            </a:prstGeom>
            <a:solidFill>
              <a:srgbClr val="1D70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1ACFE461-0D2B-EEEB-7551-EBD59E8B61DB}"/>
                </a:ext>
              </a:extLst>
            </p:cNvPr>
            <p:cNvSpPr txBox="1"/>
            <p:nvPr/>
          </p:nvSpPr>
          <p:spPr>
            <a:xfrm>
              <a:off x="7873232" y="5142066"/>
              <a:ext cx="3526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600">
                  <a:solidFill>
                    <a:schemeClr val="bg1"/>
                  </a:solidFill>
                  <a:latin typeface="IndustryIncW00-Stencil" panose="0100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Ruim je zooi op!</a:t>
              </a:r>
            </a:p>
          </p:txBody>
        </p:sp>
      </p:grpSp>
      <p:pic>
        <p:nvPicPr>
          <p:cNvPr id="11268" name="Picture 4" descr="Maatschappelijk Verantwoord Ondernemen (MVO) | RAAD bedrijfsoptimalisatie">
            <a:extLst>
              <a:ext uri="{FF2B5EF4-FFF2-40B4-BE49-F238E27FC236}">
                <a16:creationId xmlns:a16="http://schemas.microsoft.com/office/drawing/2014/main" id="{A3861468-25A7-0DB6-F5C3-81ACD4DEC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9565"/>
          <a:stretch/>
        </p:blipFill>
        <p:spPr bwMode="auto">
          <a:xfrm>
            <a:off x="816866" y="3648913"/>
            <a:ext cx="1877871" cy="1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5B3E9F-3B7D-A796-267F-D7C894C99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79" y="3638986"/>
            <a:ext cx="1968775" cy="114212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18AF791-8A63-92B3-E584-7EC0AFB97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855" y="4936744"/>
            <a:ext cx="1405828" cy="1658156"/>
          </a:xfrm>
          <a:prstGeom prst="rect">
            <a:avLst/>
          </a:prstGeom>
        </p:spPr>
      </p:pic>
      <p:pic>
        <p:nvPicPr>
          <p:cNvPr id="11272" name="Picture 8" descr="8 ideeën over Quotes afval opruimen | recycleren, gedichten over  vriendschap, strandcitaten">
            <a:extLst>
              <a:ext uri="{FF2B5EF4-FFF2-40B4-BE49-F238E27FC236}">
                <a16:creationId xmlns:a16="http://schemas.microsoft.com/office/drawing/2014/main" id="{BEF13E0D-74BF-B390-F05F-AAB3A9C33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8700"/>
          <a:stretch/>
        </p:blipFill>
        <p:spPr bwMode="auto">
          <a:xfrm>
            <a:off x="816866" y="4958589"/>
            <a:ext cx="1380186" cy="16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logan philips | Company taglines, Slogan, Company slogans">
            <a:extLst>
              <a:ext uri="{FF2B5EF4-FFF2-40B4-BE49-F238E27FC236}">
                <a16:creationId xmlns:a16="http://schemas.microsoft.com/office/drawing/2014/main" id="{7A352162-A19E-264E-7D27-BDF55AB39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8399" r="3941" b="7550"/>
          <a:stretch/>
        </p:blipFill>
        <p:spPr bwMode="auto">
          <a:xfrm>
            <a:off x="4014182" y="4936744"/>
            <a:ext cx="3282694" cy="16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isleiding Coop door ontbreken info over verkiezing &quot;beste product van het  jaar&quot; bij rosbief reclame">
            <a:extLst>
              <a:ext uri="{FF2B5EF4-FFF2-40B4-BE49-F238E27FC236}">
                <a16:creationId xmlns:a16="http://schemas.microsoft.com/office/drawing/2014/main" id="{58D67D5E-3276-F2BA-FF21-264610E8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9511" r="1931" b="11659"/>
          <a:stretch/>
        </p:blipFill>
        <p:spPr bwMode="auto">
          <a:xfrm>
            <a:off x="5201398" y="3638986"/>
            <a:ext cx="2095478" cy="11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jl: omlaag 29">
            <a:extLst>
              <a:ext uri="{FF2B5EF4-FFF2-40B4-BE49-F238E27FC236}">
                <a16:creationId xmlns:a16="http://schemas.microsoft.com/office/drawing/2014/main" id="{96DC9571-E780-4C60-1F14-C12F7C36F919}"/>
              </a:ext>
            </a:extLst>
          </p:cNvPr>
          <p:cNvSpPr/>
          <p:nvPr/>
        </p:nvSpPr>
        <p:spPr>
          <a:xfrm>
            <a:off x="9675628" y="382772"/>
            <a:ext cx="287079" cy="56057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omlaag 30">
            <a:extLst>
              <a:ext uri="{FF2B5EF4-FFF2-40B4-BE49-F238E27FC236}">
                <a16:creationId xmlns:a16="http://schemas.microsoft.com/office/drawing/2014/main" id="{A7162419-7CB2-D948-5785-5167FE3A5C81}"/>
              </a:ext>
            </a:extLst>
          </p:cNvPr>
          <p:cNvSpPr/>
          <p:nvPr/>
        </p:nvSpPr>
        <p:spPr>
          <a:xfrm flipV="1">
            <a:off x="9644223" y="5880619"/>
            <a:ext cx="287079" cy="56057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28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723209" y="283458"/>
            <a:ext cx="10990046" cy="4547899"/>
            <a:chOff x="723209" y="283458"/>
            <a:chExt cx="10990046" cy="4547899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283458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err="1"/>
                <a:t>Deze</a:t>
              </a:r>
              <a:r>
                <a:rPr lang="en-US" sz="6600"/>
                <a:t> les:</a:t>
              </a:r>
              <a:r>
                <a:rPr lang="en-US" sz="9700"/>
                <a:t>	</a:t>
              </a:r>
              <a:r>
                <a:rPr lang="en-US" sz="4600"/>
                <a:t>						</a:t>
              </a:r>
              <a:r>
                <a:rPr lang="en-US" sz="3400" err="1"/>
                <a:t>Lesblok</a:t>
              </a:r>
              <a:r>
                <a:rPr lang="en-US" sz="3400"/>
                <a:t> 2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723209" y="2274043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sz="1800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het werkblad samen.</a:t>
              </a:r>
              <a:r>
                <a:rPr lang="nl-NL" sz="1800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	</a:t>
              </a:r>
              <a:r>
                <a:rPr lang="nl-NL" sz="1800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35 minuten</a:t>
              </a: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Schrijf jullie namen + klas op het werkblad.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Beantwoord alle vragen. Werk samen!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samen de schets voor je poster. Kleur deze ook in met potlood. Ook hier geldt: </a:t>
              </a:r>
              <a:r>
                <a:rPr lang="nl-NL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</p:txBody>
        </p: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1699660E-460C-CB0D-E9EE-A4B313796FBD}"/>
              </a:ext>
            </a:extLst>
          </p:cNvPr>
          <p:cNvSpPr txBox="1">
            <a:spLocks/>
          </p:cNvSpPr>
          <p:nvPr/>
        </p:nvSpPr>
        <p:spPr>
          <a:xfrm>
            <a:off x="9206290" y="4960516"/>
            <a:ext cx="335226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>
                <a:sym typeface="Wingdings" panose="05000000000000000000" pitchFamily="2" charset="2"/>
              </a:rPr>
              <a:t>Het </a:t>
            </a:r>
            <a:r>
              <a:rPr lang="en-US" sz="2400" u="sng" err="1">
                <a:sym typeface="Wingdings" panose="05000000000000000000" pitchFamily="2" charset="2"/>
              </a:rPr>
              <a:t>werkblad</a:t>
            </a:r>
            <a:r>
              <a:rPr lang="en-US" sz="2400" u="sng">
                <a:sym typeface="Wingdings" panose="05000000000000000000" pitchFamily="2" charset="2"/>
              </a:rPr>
              <a:t></a:t>
            </a: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87974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60992" y="501638"/>
            <a:ext cx="11189876" cy="3310167"/>
            <a:chOff x="660992" y="501638"/>
            <a:chExt cx="11189876" cy="3310167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660992" y="501638"/>
              <a:ext cx="3868117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75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u="sng"/>
                <a:t>Het </a:t>
              </a:r>
              <a:r>
                <a:rPr lang="en-US" sz="4600" u="sng" err="1"/>
                <a:t>werkblad</a:t>
              </a:r>
              <a:r>
                <a:rPr lang="en-US" sz="4600"/>
                <a:t>							</a:t>
              </a:r>
              <a:endParaRPr lang="en-US" sz="340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60822" y="1254491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endParaRPr lang="nl-NL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ndertitel 2">
            <a:extLst>
              <a:ext uri="{FF2B5EF4-FFF2-40B4-BE49-F238E27FC236}">
                <a16:creationId xmlns:a16="http://schemas.microsoft.com/office/drawing/2014/main" id="{D28A34AE-E9F1-8244-CFC4-C51C57122921}"/>
              </a:ext>
            </a:extLst>
          </p:cNvPr>
          <p:cNvSpPr txBox="1">
            <a:spLocks/>
          </p:cNvSpPr>
          <p:nvPr/>
        </p:nvSpPr>
        <p:spPr>
          <a:xfrm>
            <a:off x="723209" y="5547978"/>
            <a:ext cx="10990046" cy="1514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Vul alle vragen serieus in.</a:t>
            </a:r>
          </a:p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Maak bij opdracht 6 twee schetsen. Kleur alleen de beste in, die je ook gaat maken als poster.</a:t>
            </a:r>
          </a:p>
          <a:p>
            <a:pPr marL="457200" indent="-7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l-NL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Werk samen!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nl-NL" sz="1800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579FCF1A-ECB4-EFB5-5EE9-7274305396CD}"/>
              </a:ext>
            </a:extLst>
          </p:cNvPr>
          <p:cNvGrpSpPr/>
          <p:nvPr/>
        </p:nvGrpSpPr>
        <p:grpSpPr>
          <a:xfrm>
            <a:off x="1212640" y="408946"/>
            <a:ext cx="9799664" cy="5077442"/>
            <a:chOff x="1734526" y="733796"/>
            <a:chExt cx="8878601" cy="460021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C934118-1521-1307-918F-F3D1F142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4526" y="1254491"/>
              <a:ext cx="8878601" cy="4079522"/>
            </a:xfrm>
            <a:prstGeom prst="rect">
              <a:avLst/>
            </a:prstGeom>
          </p:spPr>
        </p:pic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D6ACE0AC-9DEA-38E1-1D41-D7A5D3C179DC}"/>
                </a:ext>
              </a:extLst>
            </p:cNvPr>
            <p:cNvSpPr txBox="1">
              <a:spLocks/>
            </p:cNvSpPr>
            <p:nvPr/>
          </p:nvSpPr>
          <p:spPr>
            <a:xfrm>
              <a:off x="4086267" y="733796"/>
              <a:ext cx="3150571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 err="1"/>
                <a:t>Schrijf</a:t>
              </a:r>
              <a:r>
                <a:rPr lang="en-US" sz="4600"/>
                <a:t> </a:t>
              </a:r>
              <a:r>
                <a:rPr lang="en-US" sz="4600" err="1"/>
                <a:t>jullie</a:t>
              </a:r>
              <a:r>
                <a:rPr lang="en-US" sz="4600"/>
                <a:t> </a:t>
              </a:r>
              <a:r>
                <a:rPr lang="en-US" sz="4600" err="1"/>
                <a:t>namen</a:t>
              </a:r>
              <a:r>
                <a:rPr lang="en-US" sz="4600"/>
                <a:t> </a:t>
              </a:r>
              <a:r>
                <a:rPr lang="en-US" sz="4600" err="1"/>
                <a:t>hier</a:t>
              </a:r>
              <a:r>
                <a:rPr lang="en-US" sz="4600"/>
                <a:t> op!							</a:t>
              </a:r>
              <a:endParaRPr lang="en-US" sz="3400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CD828B62-735E-5CBC-98CB-8E0508B94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5914" y="984527"/>
              <a:ext cx="605437" cy="4478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el 1">
            <a:extLst>
              <a:ext uri="{FF2B5EF4-FFF2-40B4-BE49-F238E27FC236}">
                <a16:creationId xmlns:a16="http://schemas.microsoft.com/office/drawing/2014/main" id="{97C0CAF6-DB26-5BD8-C0A5-353D86AC099D}"/>
              </a:ext>
            </a:extLst>
          </p:cNvPr>
          <p:cNvSpPr txBox="1">
            <a:spLocks/>
          </p:cNvSpPr>
          <p:nvPr/>
        </p:nvSpPr>
        <p:spPr>
          <a:xfrm>
            <a:off x="9918595" y="323767"/>
            <a:ext cx="335226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err="1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Lesplanning</a:t>
            </a:r>
            <a:r>
              <a:rPr lang="en-US" sz="2400" u="sng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sz="2400" u="sng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60822" y="3564726"/>
            <a:ext cx="1100264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2.    </a:t>
            </a:r>
            <a:r>
              <a:rPr lang="nl-NL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Begin samen met het maken van je poster.</a:t>
            </a:r>
            <a:r>
              <a:rPr lang="nl-NL" sz="1800" b="1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65 minuten</a:t>
            </a:r>
            <a:r>
              <a:rPr lang="nl-NL" sz="1800" b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Zet jullie namen + klas achterop op je poster.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Teken je schets met potlood in het groot na op je poster. Let erop dat de letters duidelijk leesbaar zijn. </a:t>
            </a:r>
          </a:p>
          <a:p>
            <a:pPr marL="722376" lvl="1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 dirty="0">
                <a:ea typeface="Calibri" panose="020F0502020204030204" pitchFamily="34" charset="0"/>
                <a:cs typeface="Arial" panose="020B0604020202020204" pitchFamily="34" charset="0"/>
              </a:rPr>
              <a:t>Kleur alles netjes in. Gebruik hiervoor de kleurpotloden.</a:t>
            </a:r>
          </a:p>
          <a:p>
            <a:pPr marL="265176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i="1" u="sng" dirty="0"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65176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i="1" u="sng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b="1" i="1" u="sng" dirty="0">
                <a:ea typeface="Calibri" panose="020F0502020204030204" pitchFamily="34" charset="0"/>
                <a:cs typeface="Arial" panose="020B0604020202020204" pitchFamily="34" charset="0"/>
              </a:rPr>
              <a:t>Let op: Volgende les ga je pas aan de slag met het afvalmateriaal!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283458"/>
            <a:ext cx="10998129" cy="3528347"/>
            <a:chOff x="852739" y="283458"/>
            <a:chExt cx="10998129" cy="3528347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283458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err="1"/>
                <a:t>Deze</a:t>
              </a:r>
              <a:r>
                <a:rPr lang="en-US" sz="6600" dirty="0"/>
                <a:t> les:</a:t>
              </a:r>
              <a:r>
                <a:rPr lang="en-US" sz="9700" dirty="0"/>
                <a:t>	</a:t>
              </a:r>
              <a:r>
                <a:rPr lang="en-US" sz="4600" dirty="0"/>
                <a:t>						</a:t>
              </a:r>
              <a:r>
                <a:rPr lang="en-US" sz="3400" dirty="0" err="1"/>
                <a:t>Lesblok</a:t>
              </a:r>
              <a:r>
                <a:rPr lang="en-US" sz="3400" dirty="0"/>
                <a:t> 2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60822" y="1254491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sz="1800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het werkblad samen.</a:t>
              </a:r>
              <a:r>
                <a:rPr lang="nl-NL" sz="1800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	</a:t>
              </a:r>
              <a:r>
                <a:rPr lang="nl-NL" sz="1800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35 minuten</a:t>
              </a: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Schrijf jullie namen + klas op het werkblad.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Beantwoord alle vragen. Werk samen!</a:t>
              </a:r>
            </a:p>
            <a:p>
              <a:pPr marL="722376" lvl="1" indent="-457200">
                <a:lnSpc>
                  <a:spcPct val="107000"/>
                </a:lnSpc>
                <a:spcAft>
                  <a:spcPts val="800"/>
                </a:spcAft>
                <a:buAutoNum type="arabicPeriod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samen de schets voor je poster. Kleur deze ook in met potlood. Ook hier geldt: </a:t>
              </a:r>
              <a:r>
                <a:rPr lang="nl-NL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3704EB26-4B8E-DF3A-DF8C-7F287BC80F03}"/>
              </a:ext>
            </a:extLst>
          </p:cNvPr>
          <p:cNvCxnSpPr>
            <a:cxnSpLocks/>
          </p:cNvCxnSpPr>
          <p:nvPr/>
        </p:nvCxnSpPr>
        <p:spPr>
          <a:xfrm>
            <a:off x="20935" y="3176474"/>
            <a:ext cx="12037286" cy="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16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257B94-AEEF-E6E7-CED3-23BAADA0217D}"/>
              </a:ext>
            </a:extLst>
          </p:cNvPr>
          <p:cNvSpPr txBox="1">
            <a:spLocks/>
          </p:cNvSpPr>
          <p:nvPr/>
        </p:nvSpPr>
        <p:spPr>
          <a:xfrm>
            <a:off x="3552430" y="3016546"/>
            <a:ext cx="5124437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err="1"/>
              <a:t>Volgende</a:t>
            </a:r>
            <a:r>
              <a:rPr lang="en-US" sz="3200"/>
              <a:t> les:	 </a:t>
            </a:r>
            <a:r>
              <a:rPr lang="en-US" sz="3200" err="1"/>
              <a:t>Lesblok</a:t>
            </a:r>
            <a:r>
              <a:rPr lang="en-US" sz="320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551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962348" y="3963393"/>
            <a:ext cx="976678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>
                <a:ea typeface="Calibri" panose="020F0502020204030204" pitchFamily="34" charset="0"/>
                <a:cs typeface="Arial" panose="020B0604020202020204" pitchFamily="34" charset="0"/>
              </a:rPr>
              <a:t>Afspraken afvalmateriaal</a:t>
            </a:r>
            <a:endParaRPr lang="nl-NL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Wacht tot je docent aangeeft dat je de materialen mag pakken. Dit gaat per groepje.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Plak het materiaal alleen op de delen die je in je schets hebt aangegeven.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Iedereen heeft afvalmateriaal nodig, dus claim niet alles voor jezelf.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Gebruik niet teveel lijm om het materiaal op te plakken. Werk netjes!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B6F58470-C72A-2389-6AA3-758DA5149BE5}"/>
              </a:ext>
            </a:extLst>
          </p:cNvPr>
          <p:cNvSpPr txBox="1">
            <a:spLocks/>
          </p:cNvSpPr>
          <p:nvPr/>
        </p:nvSpPr>
        <p:spPr>
          <a:xfrm>
            <a:off x="852739" y="1214171"/>
            <a:ext cx="10990046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sz="1800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Ga verder met het inkleuren en start met het beplakken van je poster </a:t>
            </a:r>
            <a:r>
              <a:rPr lang="nl-NL" sz="1800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1800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85 minuten</a:t>
            </a:r>
            <a:endParaRPr lang="nl-NL" sz="1800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Werk samen!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je alles netjes inkleurt</a:t>
            </a: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je slogan goed </a:t>
            </a: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leesbaar is.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Zorg ervoor dat </a:t>
            </a: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het afvalmateriaal de boodschap duidelijk maakt én goed zit opgeplakt.</a:t>
            </a:r>
            <a:endParaRPr lang="nl-NL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71AE12-FBEB-5ACB-231F-EE3F2E0E2D70}"/>
              </a:ext>
            </a:extLst>
          </p:cNvPr>
          <p:cNvSpPr txBox="1">
            <a:spLocks/>
          </p:cNvSpPr>
          <p:nvPr/>
        </p:nvSpPr>
        <p:spPr>
          <a:xfrm>
            <a:off x="852739" y="283458"/>
            <a:ext cx="10699182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err="1"/>
              <a:t>Deze</a:t>
            </a:r>
            <a:r>
              <a:rPr lang="en-US" sz="6600"/>
              <a:t> les:</a:t>
            </a:r>
            <a:r>
              <a:rPr lang="en-US" sz="9700"/>
              <a:t>	</a:t>
            </a:r>
            <a:r>
              <a:rPr lang="en-US" sz="4600"/>
              <a:t>						</a:t>
            </a:r>
            <a:r>
              <a:rPr lang="en-US" sz="3400" err="1"/>
              <a:t>Lesblok</a:t>
            </a:r>
            <a:r>
              <a:rPr lang="en-US" sz="3400"/>
              <a:t>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1C23AD2-8002-2D2A-9836-5A790B5D8223}"/>
              </a:ext>
            </a:extLst>
          </p:cNvPr>
          <p:cNvSpPr/>
          <p:nvPr/>
        </p:nvSpPr>
        <p:spPr>
          <a:xfrm>
            <a:off x="852738" y="3912781"/>
            <a:ext cx="10678269" cy="2661758"/>
          </a:xfrm>
          <a:prstGeom prst="rect">
            <a:avLst/>
          </a:prstGeom>
          <a:noFill/>
          <a:ln w="28575">
            <a:solidFill>
              <a:srgbClr val="ABDB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71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257B94-AEEF-E6E7-CED3-23BAADA0217D}"/>
              </a:ext>
            </a:extLst>
          </p:cNvPr>
          <p:cNvSpPr txBox="1">
            <a:spLocks/>
          </p:cNvSpPr>
          <p:nvPr/>
        </p:nvSpPr>
        <p:spPr>
          <a:xfrm>
            <a:off x="3552430" y="3016546"/>
            <a:ext cx="5124437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err="1"/>
              <a:t>Volgende</a:t>
            </a:r>
            <a:r>
              <a:rPr lang="en-US" sz="3200"/>
              <a:t> les:	 </a:t>
            </a:r>
            <a:r>
              <a:rPr lang="en-US" sz="3200" err="1"/>
              <a:t>Lesblok</a:t>
            </a:r>
            <a:r>
              <a:rPr lang="en-US" sz="320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029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974335" y="3953528"/>
            <a:ext cx="9766781" cy="29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>
                <a:ea typeface="Calibri" panose="020F0502020204030204" pitchFamily="34" charset="0"/>
                <a:cs typeface="Arial" panose="020B0604020202020204" pitchFamily="34" charset="0"/>
              </a:rPr>
              <a:t>Afspraken afvalmateriaal</a:t>
            </a:r>
            <a:endParaRPr lang="nl-NL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Wacht tot je docent aangeeft dat je de materialen mag pakken. Dit gaat per groepje.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Plak het materiaal alleen op de delen die je in je schets hebt aangegeven.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Iedereen heeft afvalmateriaal nodig, dus claim niet alles voor jezelf.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1800" b="1">
                <a:ea typeface="Calibri" panose="020F0502020204030204" pitchFamily="34" charset="0"/>
                <a:cs typeface="Arial" panose="020B0604020202020204" pitchFamily="34" charset="0"/>
              </a:rPr>
              <a:t>Gebruik niet teveel lijm om het materiaal op te plakken. Werk netjes!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10990046" cy="3230454"/>
            <a:chOff x="852739" y="565644"/>
            <a:chExt cx="10990046" cy="3230454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10699182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700"/>
                <a:t>	</a:t>
              </a:r>
              <a:r>
                <a:rPr lang="en-US" sz="4600"/>
                <a:t>						</a:t>
              </a:r>
              <a:endParaRPr lang="en-US" sz="340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1238784"/>
              <a:ext cx="10990046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800"/>
                </a:spcAft>
                <a:buNone/>
              </a:pPr>
              <a:r>
                <a:rPr lang="nl-NL" sz="1800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Maak je poster af. </a:t>
              </a:r>
              <a:r>
                <a:rPr lang="nl-NL" sz="1800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  <a:r>
                <a:rPr lang="nl-NL" sz="1800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45 minuten</a:t>
              </a:r>
              <a:r>
                <a:rPr lang="nl-NL" sz="1800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samen!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alles netjes is ingekleurd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je slogan goed 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leesbaar is.</a:t>
              </a:r>
            </a:p>
            <a:p>
              <a:pPr lvl="1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Zorg ervoor dat 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er afvalmateriaal op je poster zit én goed zit opgeplakt.</a:t>
              </a:r>
              <a:endPara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6B2216-AA9D-6A19-3679-8E17CBD4CCFA}"/>
              </a:ext>
            </a:extLst>
          </p:cNvPr>
          <p:cNvSpPr txBox="1">
            <a:spLocks/>
          </p:cNvSpPr>
          <p:nvPr/>
        </p:nvSpPr>
        <p:spPr>
          <a:xfrm>
            <a:off x="852739" y="283458"/>
            <a:ext cx="10699182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err="1"/>
              <a:t>Deze</a:t>
            </a:r>
            <a:r>
              <a:rPr lang="en-US" sz="6600"/>
              <a:t> les:</a:t>
            </a:r>
            <a:r>
              <a:rPr lang="en-US" sz="9700"/>
              <a:t>	</a:t>
            </a:r>
            <a:r>
              <a:rPr lang="en-US" sz="4600"/>
              <a:t>						</a:t>
            </a:r>
            <a:r>
              <a:rPr lang="en-US" sz="3400" err="1"/>
              <a:t>Lesblok</a:t>
            </a:r>
            <a:r>
              <a:rPr lang="en-US" sz="3400"/>
              <a:t>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93791DE-5E0F-E0B3-9457-5398C0F80DA3}"/>
              </a:ext>
            </a:extLst>
          </p:cNvPr>
          <p:cNvSpPr/>
          <p:nvPr/>
        </p:nvSpPr>
        <p:spPr>
          <a:xfrm>
            <a:off x="852738" y="3912781"/>
            <a:ext cx="10678269" cy="2661758"/>
          </a:xfrm>
          <a:prstGeom prst="rect">
            <a:avLst/>
          </a:prstGeom>
          <a:noFill/>
          <a:ln w="28575">
            <a:solidFill>
              <a:srgbClr val="ABDB7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06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45172" y="4411138"/>
            <a:ext cx="6683611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de kunstwereld is het thema </a:t>
            </a:r>
            <a:r>
              <a:rPr lang="nl-NL" b="1" i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‘klimaatverandering’ </a:t>
            </a: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een populair thema. Er zijn veel kunstenaars die proberen met hun werk de mensen </a:t>
            </a:r>
            <a:r>
              <a:rPr lang="nl-NL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bewust te maken </a:t>
            </a: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van de problemen rondom het klimaat en hoe mensen met onze aarde omgaan.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609DC82-0F59-374A-6756-8C8646D9D163}"/>
              </a:ext>
            </a:extLst>
          </p:cNvPr>
          <p:cNvGrpSpPr/>
          <p:nvPr/>
        </p:nvGrpSpPr>
        <p:grpSpPr>
          <a:xfrm>
            <a:off x="852739" y="428877"/>
            <a:ext cx="11014213" cy="6000246"/>
            <a:chOff x="852739" y="428877"/>
            <a:chExt cx="11014213" cy="6000246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3092E569-D289-2583-CD3F-A86BF777E1B3}"/>
                </a:ext>
              </a:extLst>
            </p:cNvPr>
            <p:cNvGrpSpPr/>
            <p:nvPr/>
          </p:nvGrpSpPr>
          <p:grpSpPr>
            <a:xfrm>
              <a:off x="852739" y="565644"/>
              <a:ext cx="6683611" cy="3713950"/>
              <a:chOff x="852739" y="565644"/>
              <a:chExt cx="6683611" cy="3713950"/>
            </a:xfrm>
          </p:grpSpPr>
          <p:sp>
            <p:nvSpPr>
              <p:cNvPr id="11" name="Titel 1">
                <a:extLst>
                  <a:ext uri="{FF2B5EF4-FFF2-40B4-BE49-F238E27FC236}">
                    <a16:creationId xmlns:a16="http://schemas.microsoft.com/office/drawing/2014/main" id="{44257B94-AEEF-E6E7-CED3-23BAADA02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39" y="565644"/>
                <a:ext cx="4892948" cy="9307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600" err="1"/>
                  <a:t>Klimaatbewustzijn</a:t>
                </a:r>
                <a:endParaRPr lang="en-US" sz="4600"/>
              </a:p>
            </p:txBody>
          </p:sp>
          <p:sp>
            <p:nvSpPr>
              <p:cNvPr id="13" name="Ondertitel 2">
                <a:extLst>
                  <a:ext uri="{FF2B5EF4-FFF2-40B4-BE49-F238E27FC236}">
                    <a16:creationId xmlns:a16="http://schemas.microsoft.com/office/drawing/2014/main" id="{B6F58470-C72A-2389-6AA3-758DA5149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39" y="1722280"/>
                <a:ext cx="6683611" cy="255731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87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3776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51560" indent="-28575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87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De klimaatverandering, die inmiddels </a:t>
                </a:r>
                <a:r>
                  <a:rPr lang="nl-NL" sz="2100" b="1" i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de klimaatcrisis </a:t>
                </a:r>
                <a:r>
                  <a:rPr lang="nl-NL" b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wordt genoemd, is dagelijks in het nieuws. Iedereen heeft ermee te maken of zal ermee te maken krijgen in het dagelijks leven.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nl-NL" b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Wat vind je daarvan? Wat wil jij er zelf over zeggen? Hoe zou je dat willen zeggen? </a:t>
                </a:r>
              </a:p>
            </p:txBody>
          </p:sp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EC8BA43-7DDC-0348-D1FD-B7796FA0D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788" y="428877"/>
              <a:ext cx="4000164" cy="600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31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514893" y="391429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 - Muziek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klimaatproblemen zijn bij kunstenaars zoals muzikanten een populair thema.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Zo zingt Billie </a:t>
            </a:r>
            <a:r>
              <a:rPr lang="nl-NL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Eilish</a:t>
            </a:r>
            <a:r>
              <a:rPr lang="nl-NL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in het nummer </a:t>
            </a:r>
            <a:r>
              <a:rPr lang="en-US" dirty="0"/>
              <a:t>‘All the good girls go to hell’, over ‘Hills burn in California’ </a:t>
            </a:r>
            <a:r>
              <a:rPr lang="en-US" dirty="0" err="1"/>
              <a:t>en</a:t>
            </a:r>
            <a:r>
              <a:rPr lang="en-US" dirty="0"/>
              <a:t> ‘Once water start to rise’. Zij is </a:t>
            </a:r>
            <a:r>
              <a:rPr lang="en-US" dirty="0" err="1"/>
              <a:t>een</a:t>
            </a:r>
            <a:r>
              <a:rPr lang="en-US" dirty="0"/>
              <a:t> artiest die </a:t>
            </a:r>
            <a:r>
              <a:rPr lang="en-US" dirty="0" err="1"/>
              <a:t>zich</a:t>
            </a:r>
            <a:r>
              <a:rPr lang="en-US" dirty="0"/>
              <a:t> in het </a:t>
            </a:r>
            <a:r>
              <a:rPr lang="en-US" dirty="0" err="1"/>
              <a:t>openbaar</a:t>
            </a:r>
            <a:r>
              <a:rPr lang="en-US" dirty="0"/>
              <a:t> </a:t>
            </a:r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klimaatverandering</a:t>
            </a:r>
            <a:r>
              <a:rPr lang="en-US" dirty="0"/>
              <a:t>.</a:t>
            </a: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/>
              <a:t>Het nummer waar je zo een stukje van gaat horen, ‘Groter dan ik’ van </a:t>
            </a:r>
            <a:r>
              <a:rPr lang="nl-NL" b="1" u="sng" dirty="0"/>
              <a:t>Froukje</a:t>
            </a:r>
            <a:r>
              <a:rPr lang="nl-NL" dirty="0"/>
              <a:t>, gaat ook over klimaatveranderingen.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/>
              <a:t>Zij wil graag dat mensen het met elkaar hebben over het klimaatprobleem en in oplossingen gaan denken, Want het probleem is te groot om in je eentje op te lossen.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5067200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deze artiest overgekomen in het nummer? Waarom wel/niet?</a:t>
            </a:r>
            <a:endParaRPr lang="nl-NL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nlinemedia 12" title="Froukje - Groter Dan Ik (Lyrics)">
            <a:hlinkClick r:id="" action="ppaction://media"/>
            <a:extLst>
              <a:ext uri="{FF2B5EF4-FFF2-40B4-BE49-F238E27FC236}">
                <a16:creationId xmlns:a16="http://schemas.microsoft.com/office/drawing/2014/main" id="{502A9B6D-CB71-86D1-FFEB-DD0E1A1D10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7444" y="581138"/>
            <a:ext cx="5798750" cy="43490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A34CCC5-7F3B-0C4D-E6FA-62F65F56077F}"/>
              </a:ext>
            </a:extLst>
          </p:cNvPr>
          <p:cNvSpPr txBox="1"/>
          <p:nvPr/>
        </p:nvSpPr>
        <p:spPr>
          <a:xfrm>
            <a:off x="10279444" y="678082"/>
            <a:ext cx="15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(Klik om af te spelen)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48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handen in venetië">
            <a:extLst>
              <a:ext uri="{FF2B5EF4-FFF2-40B4-BE49-F238E27FC236}">
                <a16:creationId xmlns:a16="http://schemas.microsoft.com/office/drawing/2014/main" id="{1BE7C0EE-64A5-AF57-1D70-0918079C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9" y="595987"/>
            <a:ext cx="5666013" cy="56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</a:t>
            </a:r>
            <a:r>
              <a:rPr lang="nl-NL" b="1" u="sng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- R</a:t>
            </a:r>
            <a:r>
              <a:rPr lang="nl-NL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uimtelijk (3D).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Kunstenaar Lorenzo Quinn </a:t>
            </a: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 met dit grote kunstwerk in Venetië aandacht vragen voor de klimaatverandering en de daarbij stijgende zeespiegel.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dit werk zie je twee handen die zich vastklampen aan een gebouw. Het lijken twee handen te zijn van iemand die zich vastklampt om niet te verdrinken. </a:t>
            </a:r>
            <a:endParaRPr lang="nl-NL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4714458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 vind jij van dit werk?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kunstenaar overgekomen? Waarom wel/niet?</a:t>
            </a:r>
            <a:endParaRPr lang="nl-NL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anden in venetië">
            <a:extLst>
              <a:ext uri="{FF2B5EF4-FFF2-40B4-BE49-F238E27FC236}">
                <a16:creationId xmlns:a16="http://schemas.microsoft.com/office/drawing/2014/main" id="{6D7E81AE-8095-D5E1-6FB7-101B1A14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9" y="595987"/>
            <a:ext cx="5666013" cy="56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3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63286" y="136526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Kunstenaar </a:t>
            </a:r>
            <a:r>
              <a:rPr lang="nl-NL" b="1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Alejandro</a:t>
            </a: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Durán</a:t>
            </a: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 met dit kunstwerk mensen bewust maken van het probleem van plastic en ander afval dat in de oceanen terecht komt.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 dit (plastic) afval zorgt voor zeeleven dat sterft en de opwarming van de aarde. Wat ervoor zorgt dat ze zeespiegel verder stijgt.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Deze kunstenaar heeft het materiaal wat hij als een probleem ziet gerecycled om het kunstwerk te maken. 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582991C-7958-6271-D76B-8D6761B08A28}"/>
              </a:ext>
            </a:extLst>
          </p:cNvPr>
          <p:cNvSpPr txBox="1">
            <a:spLocks/>
          </p:cNvSpPr>
          <p:nvPr/>
        </p:nvSpPr>
        <p:spPr>
          <a:xfrm>
            <a:off x="6564805" y="4714458"/>
            <a:ext cx="5463909" cy="255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Waarom zou hij dit materiaal gebruikt hebben?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de boodschap van de kunstenaar overgekomen? Waarom wel/niet?</a:t>
            </a:r>
            <a:endParaRPr lang="nl-NL" b="1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limate Change Through Art's Lens: Edgy Global Exhibits With an Eco Twist">
            <a:extLst>
              <a:ext uri="{FF2B5EF4-FFF2-40B4-BE49-F238E27FC236}">
                <a16:creationId xmlns:a16="http://schemas.microsoft.com/office/drawing/2014/main" id="{ED532DFF-13DC-8738-DEEA-4EE1EA64C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r="15823"/>
          <a:stretch/>
        </p:blipFill>
        <p:spPr bwMode="auto">
          <a:xfrm>
            <a:off x="685109" y="595975"/>
            <a:ext cx="5694130" cy="52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ejandro Durán - Washed Up / Granary Arts">
            <a:extLst>
              <a:ext uri="{FF2B5EF4-FFF2-40B4-BE49-F238E27FC236}">
                <a16:creationId xmlns:a16="http://schemas.microsoft.com/office/drawing/2014/main" id="{2D6210EF-28A7-F578-2B14-F79E0D4D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4239"/>
          <a:stretch/>
        </p:blipFill>
        <p:spPr bwMode="auto">
          <a:xfrm>
            <a:off x="647009" y="567890"/>
            <a:ext cx="5732230" cy="52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9F6D99A-87D1-0814-8E66-1B86556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3EE540-E354-680F-D176-39DE5F7FBE16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D901117-31FF-8089-5791-C0C8763B489E}"/>
              </a:ext>
            </a:extLst>
          </p:cNvPr>
          <p:cNvSpPr txBox="1">
            <a:spLocks/>
          </p:cNvSpPr>
          <p:nvPr/>
        </p:nvSpPr>
        <p:spPr>
          <a:xfrm>
            <a:off x="6585332" y="689123"/>
            <a:ext cx="5108941" cy="3703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 u="sng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Klimaat Kunst - Op het platte vlak (2D).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Er worden ook veel foto’s, tekeningen, schilderijen en posters gemaakt over de klimaatverandering om mensen bewust te maken van de problemen.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 hebben de kunstenaars hier in de voorbeelden gedaan om de toeschouwer bewust te maken van de klimaatproblemen?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b="1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E388A18-0896-6CA0-0443-44731191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1" y="441148"/>
            <a:ext cx="4119079" cy="58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0EC1AD1-AE98-4611-8C87-1B382090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61" y="324754"/>
            <a:ext cx="4157179" cy="62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A5EA7F1-F756-8C78-5E30-B4404112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2" y="301564"/>
            <a:ext cx="4783202" cy="63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1C8941EB-A36B-A8EA-C75F-AA090DFE6774}"/>
              </a:ext>
            </a:extLst>
          </p:cNvPr>
          <p:cNvGrpSpPr/>
          <p:nvPr/>
        </p:nvGrpSpPr>
        <p:grpSpPr>
          <a:xfrm>
            <a:off x="723209" y="195767"/>
            <a:ext cx="5139109" cy="6493808"/>
            <a:chOff x="723209" y="136525"/>
            <a:chExt cx="5108941" cy="658494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4A97F366-32F1-CEA6-55E8-D74474E2C8BA}"/>
                </a:ext>
              </a:extLst>
            </p:cNvPr>
            <p:cNvSpPr/>
            <p:nvPr/>
          </p:nvSpPr>
          <p:spPr>
            <a:xfrm>
              <a:off x="723209" y="136525"/>
              <a:ext cx="5108941" cy="6584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30C9D9A2-3144-E62D-3801-CB72C2E84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61" y="227666"/>
              <a:ext cx="4566651" cy="642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F549A684-0229-DB16-A467-1F1AD544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1" y="275990"/>
            <a:ext cx="4672104" cy="63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E1361747-49FB-168B-21D4-C402EE1EA37E}"/>
              </a:ext>
            </a:extLst>
          </p:cNvPr>
          <p:cNvGrpSpPr/>
          <p:nvPr/>
        </p:nvGrpSpPr>
        <p:grpSpPr>
          <a:xfrm>
            <a:off x="789665" y="141083"/>
            <a:ext cx="4956022" cy="6521150"/>
            <a:chOff x="713232" y="195767"/>
            <a:chExt cx="4956022" cy="649380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F20F467-654A-4025-E7FA-A9D7F886642F}"/>
                </a:ext>
              </a:extLst>
            </p:cNvPr>
            <p:cNvSpPr/>
            <p:nvPr/>
          </p:nvSpPr>
          <p:spPr>
            <a:xfrm>
              <a:off x="713232" y="195767"/>
              <a:ext cx="4956022" cy="6493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2" descr="50+ Climate Change Posters: Unique Ideas With Slogans">
              <a:extLst>
                <a:ext uri="{FF2B5EF4-FFF2-40B4-BE49-F238E27FC236}">
                  <a16:creationId xmlns:a16="http://schemas.microsoft.com/office/drawing/2014/main" id="{B7962E05-B1A7-BD74-C05D-340BD4F6FF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0"/>
            <a:stretch/>
          </p:blipFill>
          <p:spPr bwMode="auto">
            <a:xfrm>
              <a:off x="1061189" y="376236"/>
              <a:ext cx="4384251" cy="624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>
            <a:extLst>
              <a:ext uri="{FF2B5EF4-FFF2-40B4-BE49-F238E27FC236}">
                <a16:creationId xmlns:a16="http://schemas.microsoft.com/office/drawing/2014/main" id="{CFB44936-2937-8A1D-AF41-07DA517C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4" y="202669"/>
            <a:ext cx="4547516" cy="64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F77EA05-E07D-10AB-64D0-16A71A7D2EAE}"/>
              </a:ext>
            </a:extLst>
          </p:cNvPr>
          <p:cNvSpPr txBox="1">
            <a:spLocks/>
          </p:cNvSpPr>
          <p:nvPr/>
        </p:nvSpPr>
        <p:spPr>
          <a:xfrm>
            <a:off x="8816885" y="5790762"/>
            <a:ext cx="4892948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/>
              <a:t>De </a:t>
            </a:r>
            <a:r>
              <a:rPr lang="en-US" sz="3200" u="sng" err="1"/>
              <a:t>opdracht</a:t>
            </a:r>
            <a:r>
              <a:rPr lang="en-US" sz="3200" u="sng"/>
              <a:t> </a:t>
            </a:r>
            <a:r>
              <a:rPr lang="en-US" sz="3200" u="sng">
                <a:sym typeface="Wingdings" panose="05000000000000000000" pitchFamily="2" charset="2"/>
              </a:rPr>
              <a:t></a:t>
            </a:r>
            <a:endParaRPr lang="en-US" sz="3200" u="sng"/>
          </a:p>
        </p:txBody>
      </p:sp>
    </p:spTree>
    <p:extLst>
      <p:ext uri="{BB962C8B-B14F-4D97-AF65-F5344CB8AC3E}">
        <p14:creationId xmlns:p14="http://schemas.microsoft.com/office/powerpoint/2010/main" val="359996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876847" y="2942224"/>
            <a:ext cx="6819586" cy="240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Deze poster laat duidelijk een probleem zien waar jullie anderen bewust van willen maken. Je kiest er één. Denk hierbij aan: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opwarming van de aarde.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stijgende waterspiegel en de gevolgen daarvan.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Plastic afval en de gevolgen daarvan.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Dieren die uitsterven door klimaatverandering.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CO2 uitstoot door fabrieken, auto’s, e.d.</a:t>
            </a:r>
          </a:p>
          <a:p>
            <a:pPr marL="3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Welke problemen weet jij zelf nog?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6717393" cy="3447493"/>
            <a:chOff x="852739" y="565644"/>
            <a:chExt cx="6717393" cy="3447493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/>
                <a:t>De </a:t>
              </a:r>
              <a:r>
                <a:rPr lang="en-US" sz="4600" err="1"/>
                <a:t>opdracht</a:t>
              </a:r>
              <a:endParaRPr lang="en-US" sz="460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6521" y="1455823"/>
              <a:ext cx="6683611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gaat in een tweetal een poster maken, waarin je anderen bewust maakt van klimaatverandering door milieuvervuiling. Op de poster is een </a:t>
              </a:r>
              <a:r>
                <a:rPr lang="nl-NL" b="1" u="sng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slogan</a:t>
              </a: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te zien en een afbeelding. </a:t>
              </a: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244FB3A4-BD07-63B4-B8CE-63D160844413}"/>
              </a:ext>
            </a:extLst>
          </p:cNvPr>
          <p:cNvSpPr txBox="1">
            <a:spLocks/>
          </p:cNvSpPr>
          <p:nvPr/>
        </p:nvSpPr>
        <p:spPr>
          <a:xfrm>
            <a:off x="8181783" y="5798801"/>
            <a:ext cx="4892948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err="1"/>
              <a:t>Jullie</a:t>
            </a:r>
            <a:r>
              <a:rPr lang="en-US" sz="3200" u="sng"/>
              <a:t> poster </a:t>
            </a:r>
            <a:r>
              <a:rPr lang="en-US" sz="3200" u="sng">
                <a:sym typeface="Wingdings" panose="05000000000000000000" pitchFamily="2" charset="2"/>
              </a:rPr>
              <a:t></a:t>
            </a:r>
            <a:endParaRPr lang="en-US" sz="3200" u="sng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A841BDB-AFED-E88A-7C4D-7CD96DE390A3}"/>
              </a:ext>
            </a:extLst>
          </p:cNvPr>
          <p:cNvGrpSpPr/>
          <p:nvPr/>
        </p:nvGrpSpPr>
        <p:grpSpPr>
          <a:xfrm>
            <a:off x="7765536" y="675117"/>
            <a:ext cx="3703255" cy="4814050"/>
            <a:chOff x="6969411" y="1051611"/>
            <a:chExt cx="3751854" cy="4754778"/>
          </a:xfrm>
        </p:grpSpPr>
        <p:pic>
          <p:nvPicPr>
            <p:cNvPr id="30" name="Picture 2" descr="A1 - Save the Planet Climate Change Poster 59.4x84.1cm180gsm Print #46280">
              <a:extLst>
                <a:ext uri="{FF2B5EF4-FFF2-40B4-BE49-F238E27FC236}">
                  <a16:creationId xmlns:a16="http://schemas.microsoft.com/office/drawing/2014/main" id="{10778A6C-A757-7EF3-815C-3F5F9551B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0" t="2480" r="15478" b="2636"/>
            <a:stretch/>
          </p:blipFill>
          <p:spPr bwMode="auto">
            <a:xfrm>
              <a:off x="7338916" y="1299830"/>
              <a:ext cx="3012845" cy="4258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55A98D07-DFCA-D3C3-2DED-57335201C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7978">
              <a:off x="6969411" y="1051611"/>
              <a:ext cx="992874" cy="49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9C1124C1-08B4-EE74-CAE0-8914E9373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7978">
              <a:off x="9728391" y="5309952"/>
              <a:ext cx="992874" cy="49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3BBFF07D-255B-745B-B5F2-7D73710F1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6296">
              <a:off x="9834276" y="1223942"/>
              <a:ext cx="781105" cy="39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Washi Tape Images | Free Photos, PNG Stickers, Wallpapers &amp; Backgrounds -  rawpixel">
              <a:extLst>
                <a:ext uri="{FF2B5EF4-FFF2-40B4-BE49-F238E27FC236}">
                  <a16:creationId xmlns:a16="http://schemas.microsoft.com/office/drawing/2014/main" id="{654CA606-C6AC-2994-02EA-21844740D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875" r="94000">
                          <a14:foregroundMark x1="4500" y1="38250" x2="12375" y2="36750"/>
                          <a14:foregroundMark x1="4500" y1="44500" x2="4500" y2="44500"/>
                          <a14:foregroundMark x1="4625" y1="51750" x2="4625" y2="51750"/>
                          <a14:foregroundMark x1="4375" y1="59750" x2="4375" y2="59750"/>
                          <a14:foregroundMark x1="3875" y1="36750" x2="3875" y2="36750"/>
                          <a14:foregroundMark x1="91625" y1="36000" x2="91625" y2="36000"/>
                          <a14:foregroundMark x1="94000" y1="34000" x2="94000" y2="34000"/>
                          <a14:foregroundMark x1="94000" y1="43750" x2="94000" y2="43750"/>
                          <a14:foregroundMark x1="92750" y1="51000" x2="9275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6296">
              <a:off x="7069241" y="5341646"/>
              <a:ext cx="651520" cy="32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82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8EAB8DF5-32D1-E2BF-6384-96D9AC55D1A6}"/>
              </a:ext>
            </a:extLst>
          </p:cNvPr>
          <p:cNvSpPr txBox="1">
            <a:spLocks/>
          </p:cNvSpPr>
          <p:nvPr/>
        </p:nvSpPr>
        <p:spPr>
          <a:xfrm>
            <a:off x="2120358" y="4526318"/>
            <a:ext cx="6819586" cy="2409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Potlood en kleurpotlood.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(Schoon) afvalmateriaal.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852739" y="565644"/>
            <a:ext cx="6683611" cy="3748526"/>
            <a:chOff x="852739" y="565644"/>
            <a:chExt cx="6683611" cy="3748526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/>
                <a:t>Op </a:t>
              </a:r>
              <a:r>
                <a:rPr lang="en-US" sz="4600" err="1"/>
                <a:t>jullie</a:t>
              </a:r>
              <a:r>
                <a:rPr lang="en-US" sz="4600"/>
                <a:t> poster…</a:t>
              </a:r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1756856"/>
              <a:ext cx="6683611" cy="25573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aten jullie duidelijk een klimaatprobleem zien waar jullie anderen bewust van willen maken.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Is een korte, pakkende slogan te zien.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Werk je (verplicht) met twee verschillende materialen op je vel papier: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15763BC-93AD-468D-B279-BCEE70E0AE10}"/>
              </a:ext>
            </a:extLst>
          </p:cNvPr>
          <p:cNvGrpSpPr/>
          <p:nvPr/>
        </p:nvGrpSpPr>
        <p:grpSpPr>
          <a:xfrm>
            <a:off x="7979788" y="725903"/>
            <a:ext cx="3681621" cy="5406181"/>
            <a:chOff x="7848856" y="410409"/>
            <a:chExt cx="3681621" cy="5406181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61D0DD5B-E1B9-B774-E20C-6AC5D99322D5}"/>
                </a:ext>
              </a:extLst>
            </p:cNvPr>
            <p:cNvGrpSpPr/>
            <p:nvPr/>
          </p:nvGrpSpPr>
          <p:grpSpPr>
            <a:xfrm>
              <a:off x="7873232" y="565644"/>
              <a:ext cx="3556885" cy="5120044"/>
              <a:chOff x="7873232" y="565644"/>
              <a:chExt cx="3556885" cy="5120044"/>
            </a:xfrm>
          </p:grpSpPr>
          <p:pic>
            <p:nvPicPr>
              <p:cNvPr id="36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  <a:extLst>
                  <a:ext uri="{FF2B5EF4-FFF2-40B4-BE49-F238E27FC236}">
                    <a16:creationId xmlns:a16="http://schemas.microsoft.com/office/drawing/2014/main" id="{D6D3E406-7C30-F362-2C29-2419C67BD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844" y="1118764"/>
                <a:ext cx="3059416" cy="456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23DDE3CF-3631-A1B5-1F41-61E9FDF354E7}"/>
                  </a:ext>
                </a:extLst>
              </p:cNvPr>
              <p:cNvSpPr/>
              <p:nvPr/>
            </p:nvSpPr>
            <p:spPr>
              <a:xfrm>
                <a:off x="8123274" y="565644"/>
                <a:ext cx="3092136" cy="708547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7CF818F6-39AD-588A-BB88-0C282093EC8B}"/>
                  </a:ext>
                </a:extLst>
              </p:cNvPr>
              <p:cNvSpPr txBox="1"/>
              <p:nvPr/>
            </p:nvSpPr>
            <p:spPr>
              <a:xfrm>
                <a:off x="7903273" y="627860"/>
                <a:ext cx="3526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De oceanen </a:t>
                </a:r>
              </a:p>
              <a:p>
                <a:pPr algn="ctr"/>
                <a:r>
                  <a:rPr lang="nl-NL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verdrinken in plastic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3C60576-681A-C5F2-CBD0-4086AB90ED26}"/>
                  </a:ext>
                </a:extLst>
              </p:cNvPr>
              <p:cNvSpPr/>
              <p:nvPr/>
            </p:nvSpPr>
            <p:spPr>
              <a:xfrm>
                <a:off x="8110763" y="5054903"/>
                <a:ext cx="3092136" cy="630784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FC5998BC-CF9B-114C-E2A4-E92052D26FDA}"/>
                  </a:ext>
                </a:extLst>
              </p:cNvPr>
              <p:cNvSpPr txBox="1"/>
              <p:nvPr/>
            </p:nvSpPr>
            <p:spPr>
              <a:xfrm>
                <a:off x="7873232" y="5142066"/>
                <a:ext cx="35268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60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Ruim je zooi op!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76995555-4140-036C-4901-EC953491E9C9}"/>
                </a:ext>
              </a:extLst>
            </p:cNvPr>
            <p:cNvGrpSpPr/>
            <p:nvPr/>
          </p:nvGrpSpPr>
          <p:grpSpPr>
            <a:xfrm>
              <a:off x="7848856" y="410409"/>
              <a:ext cx="3681621" cy="5406181"/>
              <a:chOff x="7848856" y="410409"/>
              <a:chExt cx="3681621" cy="5406181"/>
            </a:xfrm>
          </p:grpSpPr>
          <p:pic>
            <p:nvPicPr>
              <p:cNvPr id="31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B0F38A3A-A37D-E473-6AA9-231F72B4F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7848856" y="410409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FC3FBA6E-1BAF-8B21-2D08-78C2DD6B3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10592417" y="5335482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50F9D6C2-4FA6-BCE3-3456-A09C2C765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10659645" y="437237"/>
                <a:ext cx="737983" cy="3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E0CF1490-8613-71A5-7746-59430795D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7851327" y="5449118"/>
                <a:ext cx="615552" cy="31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itel 1">
            <a:extLst>
              <a:ext uri="{FF2B5EF4-FFF2-40B4-BE49-F238E27FC236}">
                <a16:creationId xmlns:a16="http://schemas.microsoft.com/office/drawing/2014/main" id="{5721445C-0DD4-03DE-11A0-423F3BE24402}"/>
              </a:ext>
            </a:extLst>
          </p:cNvPr>
          <p:cNvSpPr txBox="1">
            <a:spLocks/>
          </p:cNvSpPr>
          <p:nvPr/>
        </p:nvSpPr>
        <p:spPr>
          <a:xfrm>
            <a:off x="4804216" y="5932900"/>
            <a:ext cx="2860786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>
                <a:sym typeface="Wingdings" panose="05000000000000000000" pitchFamily="2" charset="2"/>
              </a:rPr>
              <a:t>De </a:t>
            </a:r>
            <a:r>
              <a:rPr lang="en-US" sz="2800" u="sng" err="1">
                <a:sym typeface="Wingdings" panose="05000000000000000000" pitchFamily="2" charset="2"/>
              </a:rPr>
              <a:t>materialen</a:t>
            </a:r>
            <a:r>
              <a:rPr lang="en-US" sz="2800" u="sng">
                <a:sym typeface="Wingdings" panose="05000000000000000000" pitchFamily="2" charset="2"/>
              </a:rPr>
              <a:t> 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val="300260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E40DF-A825-FA7A-9EEE-D3BE30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B342F-95CD-CD46-9321-BD9F9AE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limaat – Oorzaken van verandering">
            <a:extLst>
              <a:ext uri="{FF2B5EF4-FFF2-40B4-BE49-F238E27FC236}">
                <a16:creationId xmlns:a16="http://schemas.microsoft.com/office/drawing/2014/main" id="{623E81A6-92AC-072A-0D48-7B0409BC0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1" y="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4EB4E94-DF4A-1B2E-9F92-1F1C48CF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88CEC6-B66B-D603-6CAF-40ACAF2E6E89}"/>
              </a:ext>
            </a:extLst>
          </p:cNvPr>
          <p:cNvSpPr/>
          <p:nvPr/>
        </p:nvSpPr>
        <p:spPr>
          <a:xfrm>
            <a:off x="133779" y="136525"/>
            <a:ext cx="11903528" cy="658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092E569-D289-2583-CD3F-A86BF777E1B3}"/>
              </a:ext>
            </a:extLst>
          </p:cNvPr>
          <p:cNvGrpSpPr/>
          <p:nvPr/>
        </p:nvGrpSpPr>
        <p:grpSpPr>
          <a:xfrm>
            <a:off x="691963" y="544545"/>
            <a:ext cx="6715970" cy="2156126"/>
            <a:chOff x="852739" y="565644"/>
            <a:chExt cx="6715970" cy="2500465"/>
          </a:xfrm>
        </p:grpSpPr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44257B94-AEEF-E6E7-CED3-23BAADA0217D}"/>
                </a:ext>
              </a:extLst>
            </p:cNvPr>
            <p:cNvSpPr txBox="1">
              <a:spLocks/>
            </p:cNvSpPr>
            <p:nvPr/>
          </p:nvSpPr>
          <p:spPr>
            <a:xfrm>
              <a:off x="852739" y="565644"/>
              <a:ext cx="4892948" cy="9307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600"/>
                <a:t>De </a:t>
              </a:r>
              <a:r>
                <a:rPr lang="en-US" sz="4600" err="1"/>
                <a:t>materialen</a:t>
              </a:r>
              <a:endParaRPr lang="en-US" sz="4600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B6F58470-C72A-2389-6AA3-758DA5149BE5}"/>
                </a:ext>
              </a:extLst>
            </p:cNvPr>
            <p:cNvSpPr txBox="1">
              <a:spLocks/>
            </p:cNvSpPr>
            <p:nvPr/>
          </p:nvSpPr>
          <p:spPr>
            <a:xfrm>
              <a:off x="885098" y="1734526"/>
              <a:ext cx="6683611" cy="13315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776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1560" indent="-28575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werkt op een </a:t>
              </a:r>
              <a:r>
                <a:rPr lang="nl-NL" b="1" u="sng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wit A3 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vel papier. </a:t>
              </a:r>
            </a:p>
            <a:p>
              <a:pPr lvl="2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sz="1800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LET OP: Een poster is altijd staand: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Je tekent je hele poster, inclusief de letters, met </a:t>
              </a:r>
              <a:r>
                <a:rPr lang="nl-NL" b="1" u="sng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potlood 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en kleurt in met </a:t>
              </a:r>
              <a:r>
                <a:rPr lang="nl-NL" b="1" u="sng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kleurpotlood.</a:t>
              </a:r>
            </a:p>
            <a:p>
              <a:pPr marL="0" indent="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	TIP: </a:t>
              </a:r>
              <a:r>
                <a:rPr lang="nl-NL" b="1">
                  <a:ea typeface="Calibri" panose="020F0502020204030204" pitchFamily="34" charset="0"/>
                  <a:cs typeface="Arial" panose="020B0604020202020204" pitchFamily="34" charset="0"/>
                </a:rPr>
                <a:t>Als je een waterverf effect wil kan je met een 	penseel en water over het ingekleurde heen. Zo 	kan je kleuren feller maken en mooi in elkaar over 	laten lopen!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Delen die moeten opvallen in je tekening beplak je in de 2</a:t>
              </a:r>
              <a:r>
                <a:rPr lang="nl-NL" b="1" baseline="30000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les (</a:t>
              </a:r>
              <a:r>
                <a:rPr lang="nl-NL" b="1" err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lesblok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3) met </a:t>
              </a:r>
              <a:r>
                <a:rPr lang="nl-NL" b="1" u="sng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(schoon) plastic afvalmateriaal</a:t>
              </a:r>
              <a:r>
                <a:rPr lang="nl-NL" b="1"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nl-NL" b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3FF422E7-BF34-B663-C091-F61133AE2AB4}"/>
              </a:ext>
            </a:extLst>
          </p:cNvPr>
          <p:cNvGrpSpPr/>
          <p:nvPr/>
        </p:nvGrpSpPr>
        <p:grpSpPr>
          <a:xfrm>
            <a:off x="7979788" y="725903"/>
            <a:ext cx="3681621" cy="5406181"/>
            <a:chOff x="7848856" y="410409"/>
            <a:chExt cx="3681621" cy="5406181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68E2E42-18D8-526C-82F1-BE559A45AC16}"/>
                </a:ext>
              </a:extLst>
            </p:cNvPr>
            <p:cNvGrpSpPr/>
            <p:nvPr/>
          </p:nvGrpSpPr>
          <p:grpSpPr>
            <a:xfrm>
              <a:off x="7873232" y="565644"/>
              <a:ext cx="3556885" cy="5120044"/>
              <a:chOff x="7873232" y="565644"/>
              <a:chExt cx="3556885" cy="5120044"/>
            </a:xfrm>
          </p:grpSpPr>
          <p:pic>
            <p:nvPicPr>
              <p:cNvPr id="18" name="Picture 2" descr="The annual Ocean Awareness Contest invites teens to create visual art, writing, film, and music that explores the impact of climate change on the ocean. Open to students ages 11-18 from around the world. Scholarships of up to $1,500! Visit our website for inspiration and lesson plans.">
                <a:extLst>
                  <a:ext uri="{FF2B5EF4-FFF2-40B4-BE49-F238E27FC236}">
                    <a16:creationId xmlns:a16="http://schemas.microsoft.com/office/drawing/2014/main" id="{A9705CF6-489F-7C2F-81AF-660CDD853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844" y="1118764"/>
                <a:ext cx="3059416" cy="4566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FE84E7FF-83A7-EEA4-1AED-189DFC6D4AFA}"/>
                  </a:ext>
                </a:extLst>
              </p:cNvPr>
              <p:cNvSpPr/>
              <p:nvPr/>
            </p:nvSpPr>
            <p:spPr>
              <a:xfrm>
                <a:off x="8123274" y="565644"/>
                <a:ext cx="3092136" cy="708547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726C634-89E4-4BBC-1DCC-036CC1132AFD}"/>
                  </a:ext>
                </a:extLst>
              </p:cNvPr>
              <p:cNvSpPr txBox="1"/>
              <p:nvPr/>
            </p:nvSpPr>
            <p:spPr>
              <a:xfrm>
                <a:off x="7903273" y="627860"/>
                <a:ext cx="3526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De oceanen </a:t>
                </a:r>
              </a:p>
              <a:p>
                <a:pPr algn="ctr"/>
                <a:r>
                  <a:rPr lang="nl-NL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verdrinken in plastic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39A7C87-5198-BD72-E895-332BB5E50020}"/>
                  </a:ext>
                </a:extLst>
              </p:cNvPr>
              <p:cNvSpPr/>
              <p:nvPr/>
            </p:nvSpPr>
            <p:spPr>
              <a:xfrm>
                <a:off x="8110763" y="5054903"/>
                <a:ext cx="3092136" cy="630784"/>
              </a:xfrm>
              <a:prstGeom prst="rect">
                <a:avLst/>
              </a:prstGeom>
              <a:solidFill>
                <a:srgbClr val="1D70E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1ACFE461-0D2B-EEEB-7551-EBD59E8B61DB}"/>
                  </a:ext>
                </a:extLst>
              </p:cNvPr>
              <p:cNvSpPr txBox="1"/>
              <p:nvPr/>
            </p:nvSpPr>
            <p:spPr>
              <a:xfrm>
                <a:off x="7873232" y="5142066"/>
                <a:ext cx="35268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600">
                    <a:solidFill>
                      <a:schemeClr val="bg1"/>
                    </a:solidFill>
                    <a:latin typeface="IndustryIncW00-Stencil" panose="0100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Ruim je zooi op!</a:t>
                </a: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5B979795-2217-02D3-2CA0-A4A80690AAF8}"/>
                </a:ext>
              </a:extLst>
            </p:cNvPr>
            <p:cNvGrpSpPr/>
            <p:nvPr/>
          </p:nvGrpSpPr>
          <p:grpSpPr>
            <a:xfrm>
              <a:off x="7848856" y="410409"/>
              <a:ext cx="3681621" cy="5406181"/>
              <a:chOff x="7848856" y="410409"/>
              <a:chExt cx="3681621" cy="5406181"/>
            </a:xfrm>
          </p:grpSpPr>
          <p:pic>
            <p:nvPicPr>
              <p:cNvPr id="19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62361E49-A197-ACD9-16F9-439A48C4E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7848856" y="410409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420AA2D6-4CEB-5519-4D58-826294F84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57978" flipV="1">
                <a:off x="10592417" y="5335482"/>
                <a:ext cx="938060" cy="48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CBBCECBB-B6BB-96E5-6776-BF6C4012B4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10659645" y="437237"/>
                <a:ext cx="737983" cy="3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Washi Tape Images | Free Photos, PNG Stickers, Wallpapers &amp; Backgrounds -  rawpixel">
                <a:extLst>
                  <a:ext uri="{FF2B5EF4-FFF2-40B4-BE49-F238E27FC236}">
                    <a16:creationId xmlns:a16="http://schemas.microsoft.com/office/drawing/2014/main" id="{68E78191-0CC6-7F58-286F-45FEBE4D6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3875" r="94000">
                            <a14:foregroundMark x1="4500" y1="38250" x2="12375" y2="36750"/>
                            <a14:foregroundMark x1="4500" y1="44500" x2="4500" y2="44500"/>
                            <a14:foregroundMark x1="4625" y1="51750" x2="4625" y2="51750"/>
                            <a14:foregroundMark x1="4375" y1="59750" x2="4375" y2="59750"/>
                            <a14:foregroundMark x1="3875" y1="36750" x2="3875" y2="36750"/>
                            <a14:foregroundMark x1="91625" y1="36000" x2="91625" y2="36000"/>
                            <a14:foregroundMark x1="94000" y1="34000" x2="94000" y2="34000"/>
                            <a14:foregroundMark x1="94000" y1="43750" x2="94000" y2="43750"/>
                            <a14:foregroundMark x1="92750" y1="51000" x2="92750" y2="51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16296" flipH="1">
                <a:off x="7851327" y="5449118"/>
                <a:ext cx="615552" cy="31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0914C8FA-588B-974C-047F-9241971D9AD8}"/>
              </a:ext>
            </a:extLst>
          </p:cNvPr>
          <p:cNvSpPr/>
          <p:nvPr/>
        </p:nvSpPr>
        <p:spPr>
          <a:xfrm>
            <a:off x="5247487" y="1678034"/>
            <a:ext cx="612231" cy="90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EBFE6B4-2D71-7B51-C7B5-EFFB1EDC9AE2}"/>
              </a:ext>
            </a:extLst>
          </p:cNvPr>
          <p:cNvSpPr/>
          <p:nvPr/>
        </p:nvSpPr>
        <p:spPr>
          <a:xfrm rot="5400000">
            <a:off x="6388949" y="1674499"/>
            <a:ext cx="612231" cy="90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F8BFB60-57F6-A865-2E79-59BC10684E11}"/>
              </a:ext>
            </a:extLst>
          </p:cNvPr>
          <p:cNvGrpSpPr/>
          <p:nvPr/>
        </p:nvGrpSpPr>
        <p:grpSpPr>
          <a:xfrm>
            <a:off x="6322134" y="1678034"/>
            <a:ext cx="742130" cy="927372"/>
            <a:chOff x="6322134" y="1678034"/>
            <a:chExt cx="742130" cy="927372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1A59D86-2C6C-8571-02D5-85DC83C8DE02}"/>
                </a:ext>
              </a:extLst>
            </p:cNvPr>
            <p:cNvCxnSpPr>
              <a:cxnSpLocks/>
            </p:cNvCxnSpPr>
            <p:nvPr/>
          </p:nvCxnSpPr>
          <p:spPr>
            <a:xfrm>
              <a:off x="6322134" y="1678034"/>
              <a:ext cx="719560" cy="927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9006A57-D0F2-E328-4A76-EF3E994E7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2134" y="1678034"/>
              <a:ext cx="742130" cy="927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el 1">
            <a:extLst>
              <a:ext uri="{FF2B5EF4-FFF2-40B4-BE49-F238E27FC236}">
                <a16:creationId xmlns:a16="http://schemas.microsoft.com/office/drawing/2014/main" id="{8A1D213C-76B7-9292-FEF9-69156D061E33}"/>
              </a:ext>
            </a:extLst>
          </p:cNvPr>
          <p:cNvSpPr txBox="1">
            <a:spLocks/>
          </p:cNvSpPr>
          <p:nvPr/>
        </p:nvSpPr>
        <p:spPr>
          <a:xfrm>
            <a:off x="5914031" y="6012992"/>
            <a:ext cx="2224483" cy="93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>
                <a:sym typeface="Wingdings" panose="05000000000000000000" pitchFamily="2" charset="2"/>
              </a:rPr>
              <a:t>De slogan 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val="63263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3D4530BF4147AB7B21D9A7FC991D" ma:contentTypeVersion="4" ma:contentTypeDescription="Een nieuw document maken." ma:contentTypeScope="" ma:versionID="6f2c881e493074f85335ead3b23235df">
  <xsd:schema xmlns:xsd="http://www.w3.org/2001/XMLSchema" xmlns:xs="http://www.w3.org/2001/XMLSchema" xmlns:p="http://schemas.microsoft.com/office/2006/metadata/properties" xmlns:ns2="7e6ee942-e6cd-46e4-aeb5-8540f6edc0ac" targetNamespace="http://schemas.microsoft.com/office/2006/metadata/properties" ma:root="true" ma:fieldsID="09f0bc0e4a68b68b40262951a578d169" ns2:_="">
    <xsd:import namespace="7e6ee942-e6cd-46e4-aeb5-8540f6edc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e942-e6cd-46e4-aeb5-8540f6edc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2B5A5-9987-4E4E-8F57-4AB5B3EEDCF9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7e6ee942-e6cd-46e4-aeb5-8540f6edc0a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1E5BAE-85E6-46C4-976A-D6354C8B7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9F439-743D-4F29-9D24-B8BBCE75AEFC}">
  <ds:schemaRefs>
    <ds:schemaRef ds:uri="7e6ee942-e6cd-46e4-aeb5-8540f6edc0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1343</Words>
  <Application>Microsoft Office PowerPoint</Application>
  <PresentationFormat>Breedbeeld</PresentationFormat>
  <Paragraphs>147</Paragraphs>
  <Slides>17</Slides>
  <Notes>16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Grandview Display</vt:lpstr>
      <vt:lpstr>IndustryIncW00-Stencil</vt:lpstr>
      <vt:lpstr>Wingdings</vt:lpstr>
      <vt:lpstr>DashVTI</vt:lpstr>
      <vt:lpstr>Maak een klimaat poster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een klimaat poster</dc:title>
  <dc:creator>Jessica van den Berg</dc:creator>
  <cp:lastModifiedBy>Jessica van den Berg</cp:lastModifiedBy>
  <cp:revision>1</cp:revision>
  <dcterms:created xsi:type="dcterms:W3CDTF">2024-05-21T08:41:17Z</dcterms:created>
  <dcterms:modified xsi:type="dcterms:W3CDTF">2024-07-02T08:15:54Z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0x0101002EB93D4530BF4147AB7B21D9A7FC991D</vt:lpwstr>
  </property>
</Properties>
</file>